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70" r:id="rId14"/>
    <p:sldId id="271" r:id="rId15"/>
    <p:sldId id="272" r:id="rId16"/>
    <p:sldId id="267"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3"/>
    <p:restoredTop sz="73625"/>
  </p:normalViewPr>
  <p:slideViewPr>
    <p:cSldViewPr snapToGrid="0" snapToObjects="1">
      <p:cViewPr varScale="1">
        <p:scale>
          <a:sx n="161" d="100"/>
          <a:sy n="161" d="100"/>
        </p:scale>
        <p:origin x="449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03C82B-F411-4633-B59F-0FCCF6C997C3}" type="doc">
      <dgm:prSet loTypeId="urn:microsoft.com/office/officeart/2005/8/layout/list1" loCatId="list" qsTypeId="urn:microsoft.com/office/officeart/2005/8/quickstyle/simple4" qsCatId="simple" csTypeId="urn:microsoft.com/office/officeart/2005/8/colors/colorful5" csCatId="colorful"/>
      <dgm:spPr/>
      <dgm:t>
        <a:bodyPr/>
        <a:lstStyle/>
        <a:p>
          <a:endParaRPr lang="en-US"/>
        </a:p>
      </dgm:t>
    </dgm:pt>
    <dgm:pt modelId="{61F555BC-DD99-4AFB-B046-96538729A5A5}">
      <dgm:prSet/>
      <dgm:spPr/>
      <dgm:t>
        <a:bodyPr/>
        <a:lstStyle/>
        <a:p>
          <a:r>
            <a:rPr lang="en-US"/>
            <a:t>Entertainment platforms face major challenges:</a:t>
          </a:r>
        </a:p>
      </dgm:t>
    </dgm:pt>
    <dgm:pt modelId="{73D885F0-8057-4CF9-9B7A-7D50E34343A6}" type="parTrans" cxnId="{7A3D4622-5DBB-43E3-8E9A-5A0B3C574DCF}">
      <dgm:prSet/>
      <dgm:spPr/>
      <dgm:t>
        <a:bodyPr/>
        <a:lstStyle/>
        <a:p>
          <a:endParaRPr lang="en-US"/>
        </a:p>
      </dgm:t>
    </dgm:pt>
    <dgm:pt modelId="{48D90003-F1B1-472D-B440-FAA8CF85914C}" type="sibTrans" cxnId="{7A3D4622-5DBB-43E3-8E9A-5A0B3C574DCF}">
      <dgm:prSet/>
      <dgm:spPr/>
      <dgm:t>
        <a:bodyPr/>
        <a:lstStyle/>
        <a:p>
          <a:endParaRPr lang="en-US"/>
        </a:p>
      </dgm:t>
    </dgm:pt>
    <dgm:pt modelId="{4190F6E3-0669-4FAB-817B-E9C0C2026A98}">
      <dgm:prSet/>
      <dgm:spPr/>
      <dgm:t>
        <a:bodyPr/>
        <a:lstStyle/>
        <a:p>
          <a:r>
            <a:rPr lang="en-US"/>
            <a:t>Massive amounts of user and movie data</a:t>
          </a:r>
        </a:p>
      </dgm:t>
    </dgm:pt>
    <dgm:pt modelId="{EBCA1144-86C8-49C4-9EFE-E5A1AAA737B6}" type="parTrans" cxnId="{12D2FBD3-DDDC-4B46-A29D-BB10D450D40D}">
      <dgm:prSet/>
      <dgm:spPr/>
      <dgm:t>
        <a:bodyPr/>
        <a:lstStyle/>
        <a:p>
          <a:endParaRPr lang="en-US"/>
        </a:p>
      </dgm:t>
    </dgm:pt>
    <dgm:pt modelId="{A049A3E4-FDAC-43FA-A13A-506238C4453D}" type="sibTrans" cxnId="{12D2FBD3-DDDC-4B46-A29D-BB10D450D40D}">
      <dgm:prSet/>
      <dgm:spPr/>
      <dgm:t>
        <a:bodyPr/>
        <a:lstStyle/>
        <a:p>
          <a:endParaRPr lang="en-US"/>
        </a:p>
      </dgm:t>
    </dgm:pt>
    <dgm:pt modelId="{EAB7358B-2719-4C5E-9E9D-F6A4803020FE}">
      <dgm:prSet/>
      <dgm:spPr/>
      <dgm:t>
        <a:bodyPr/>
        <a:lstStyle/>
        <a:p>
          <a:r>
            <a:rPr lang="en-US"/>
            <a:t>Difficult to organize and make useful</a:t>
          </a:r>
        </a:p>
      </dgm:t>
    </dgm:pt>
    <dgm:pt modelId="{67464E9E-D2CD-4343-8B5E-A0D7FB776289}" type="parTrans" cxnId="{60ACF730-911F-42FF-95BE-4DB325BAF0CE}">
      <dgm:prSet/>
      <dgm:spPr/>
      <dgm:t>
        <a:bodyPr/>
        <a:lstStyle/>
        <a:p>
          <a:endParaRPr lang="en-US"/>
        </a:p>
      </dgm:t>
    </dgm:pt>
    <dgm:pt modelId="{545FC62E-C52A-49A0-8E80-EE54E42B52F8}" type="sibTrans" cxnId="{60ACF730-911F-42FF-95BE-4DB325BAF0CE}">
      <dgm:prSet/>
      <dgm:spPr/>
      <dgm:t>
        <a:bodyPr/>
        <a:lstStyle/>
        <a:p>
          <a:endParaRPr lang="en-US"/>
        </a:p>
      </dgm:t>
    </dgm:pt>
    <dgm:pt modelId="{A440B7A6-E67D-4FEA-9AFC-5D936D0982C9}">
      <dgm:prSet/>
      <dgm:spPr/>
      <dgm:t>
        <a:bodyPr/>
        <a:lstStyle/>
        <a:p>
          <a:r>
            <a:rPr lang="en-US"/>
            <a:t>Users want personalized recommendations</a:t>
          </a:r>
        </a:p>
      </dgm:t>
    </dgm:pt>
    <dgm:pt modelId="{0DC34416-F06F-4C66-B33C-B66755594C7E}" type="parTrans" cxnId="{502CA2F9-8A39-4C9F-A292-753B43545CE2}">
      <dgm:prSet/>
      <dgm:spPr/>
      <dgm:t>
        <a:bodyPr/>
        <a:lstStyle/>
        <a:p>
          <a:endParaRPr lang="en-US"/>
        </a:p>
      </dgm:t>
    </dgm:pt>
    <dgm:pt modelId="{BCBE8EE6-5E27-42C6-85D0-FBC10F899674}" type="sibTrans" cxnId="{502CA2F9-8A39-4C9F-A292-753B43545CE2}">
      <dgm:prSet/>
      <dgm:spPr/>
      <dgm:t>
        <a:bodyPr/>
        <a:lstStyle/>
        <a:p>
          <a:endParaRPr lang="en-US"/>
        </a:p>
      </dgm:t>
    </dgm:pt>
    <dgm:pt modelId="{0FB50C20-6980-4A81-9A9C-A810452A3D46}">
      <dgm:prSet/>
      <dgm:spPr/>
      <dgm:t>
        <a:bodyPr/>
        <a:lstStyle/>
        <a:p>
          <a:r>
            <a:rPr lang="en-US"/>
            <a:t>Traditional systems are complex:</a:t>
          </a:r>
        </a:p>
      </dgm:t>
    </dgm:pt>
    <dgm:pt modelId="{E1412EA6-E90A-4F71-B382-5D9707121C87}" type="parTrans" cxnId="{A1FE8932-53D7-40D4-B62D-EFB41202CC9E}">
      <dgm:prSet/>
      <dgm:spPr/>
      <dgm:t>
        <a:bodyPr/>
        <a:lstStyle/>
        <a:p>
          <a:endParaRPr lang="en-US"/>
        </a:p>
      </dgm:t>
    </dgm:pt>
    <dgm:pt modelId="{819EC7F1-AD11-42B5-8753-17DE7222FC61}" type="sibTrans" cxnId="{A1FE8932-53D7-40D4-B62D-EFB41202CC9E}">
      <dgm:prSet/>
      <dgm:spPr/>
      <dgm:t>
        <a:bodyPr/>
        <a:lstStyle/>
        <a:p>
          <a:endParaRPr lang="en-US"/>
        </a:p>
      </dgm:t>
    </dgm:pt>
    <dgm:pt modelId="{9B1F5C35-CE4E-4E36-8120-E4C55EE6F6B0}">
      <dgm:prSet/>
      <dgm:spPr/>
      <dgm:t>
        <a:bodyPr/>
        <a:lstStyle/>
        <a:p>
          <a:r>
            <a:rPr lang="en-US"/>
            <a:t>Database stores data</a:t>
          </a:r>
        </a:p>
      </dgm:t>
    </dgm:pt>
    <dgm:pt modelId="{6F6940D0-33E1-4F12-9268-BEC738884A40}" type="parTrans" cxnId="{B83E64B4-6656-40BB-B31E-364FC8ADB601}">
      <dgm:prSet/>
      <dgm:spPr/>
      <dgm:t>
        <a:bodyPr/>
        <a:lstStyle/>
        <a:p>
          <a:endParaRPr lang="en-US"/>
        </a:p>
      </dgm:t>
    </dgm:pt>
    <dgm:pt modelId="{9396C1ED-C09A-4460-8CB8-964852638019}" type="sibTrans" cxnId="{B83E64B4-6656-40BB-B31E-364FC8ADB601}">
      <dgm:prSet/>
      <dgm:spPr/>
      <dgm:t>
        <a:bodyPr/>
        <a:lstStyle/>
        <a:p>
          <a:endParaRPr lang="en-US"/>
        </a:p>
      </dgm:t>
    </dgm:pt>
    <dgm:pt modelId="{562A1179-20C7-4055-9182-839A589327AF}">
      <dgm:prSet/>
      <dgm:spPr/>
      <dgm:t>
        <a:bodyPr/>
        <a:lstStyle/>
        <a:p>
          <a:r>
            <a:rPr lang="en-US"/>
            <a:t>Separate programs (Python/Java) calculate recommendations</a:t>
          </a:r>
        </a:p>
      </dgm:t>
    </dgm:pt>
    <dgm:pt modelId="{DA23777D-5077-4DF9-B9D3-2B3886328821}" type="parTrans" cxnId="{E189B05B-3980-4F0E-8764-6D2803E0E86D}">
      <dgm:prSet/>
      <dgm:spPr/>
      <dgm:t>
        <a:bodyPr/>
        <a:lstStyle/>
        <a:p>
          <a:endParaRPr lang="en-US"/>
        </a:p>
      </dgm:t>
    </dgm:pt>
    <dgm:pt modelId="{2AEEB504-62A2-45CB-BA30-206E4B872AC6}" type="sibTrans" cxnId="{E189B05B-3980-4F0E-8764-6D2803E0E86D}">
      <dgm:prSet/>
      <dgm:spPr/>
      <dgm:t>
        <a:bodyPr/>
        <a:lstStyle/>
        <a:p>
          <a:endParaRPr lang="en-US"/>
        </a:p>
      </dgm:t>
    </dgm:pt>
    <dgm:pt modelId="{A6702689-A357-4035-B967-E3536038486B}">
      <dgm:prSet/>
      <dgm:spPr/>
      <dgm:t>
        <a:bodyPr/>
        <a:lstStyle/>
        <a:p>
          <a:r>
            <a:rPr lang="en-US"/>
            <a:t>Data moves back and forth between systems</a:t>
          </a:r>
        </a:p>
      </dgm:t>
    </dgm:pt>
    <dgm:pt modelId="{13BD7D9D-4022-4BF6-A2C3-6A4D348C470A}" type="parTrans" cxnId="{46278E32-7B21-4604-83D5-5B0516EC618A}">
      <dgm:prSet/>
      <dgm:spPr/>
      <dgm:t>
        <a:bodyPr/>
        <a:lstStyle/>
        <a:p>
          <a:endParaRPr lang="en-US"/>
        </a:p>
      </dgm:t>
    </dgm:pt>
    <dgm:pt modelId="{23E82C80-D257-470B-A20F-BEF54E28CD8D}" type="sibTrans" cxnId="{46278E32-7B21-4604-83D5-5B0516EC618A}">
      <dgm:prSet/>
      <dgm:spPr/>
      <dgm:t>
        <a:bodyPr/>
        <a:lstStyle/>
        <a:p>
          <a:endParaRPr lang="en-US"/>
        </a:p>
      </dgm:t>
    </dgm:pt>
    <dgm:pt modelId="{40B97DB4-912A-A74D-9F96-C539223BB668}" type="pres">
      <dgm:prSet presAssocID="{E303C82B-F411-4633-B59F-0FCCF6C997C3}" presName="linear" presStyleCnt="0">
        <dgm:presLayoutVars>
          <dgm:dir/>
          <dgm:animLvl val="lvl"/>
          <dgm:resizeHandles val="exact"/>
        </dgm:presLayoutVars>
      </dgm:prSet>
      <dgm:spPr/>
    </dgm:pt>
    <dgm:pt modelId="{B20E2BED-09B8-344D-97C3-E3EE5C3F8764}" type="pres">
      <dgm:prSet presAssocID="{61F555BC-DD99-4AFB-B046-96538729A5A5}" presName="parentLin" presStyleCnt="0"/>
      <dgm:spPr/>
    </dgm:pt>
    <dgm:pt modelId="{527F2D1D-40F0-BF4A-B2E5-FF8576086806}" type="pres">
      <dgm:prSet presAssocID="{61F555BC-DD99-4AFB-B046-96538729A5A5}" presName="parentLeftMargin" presStyleLbl="node1" presStyleIdx="0" presStyleCnt="2"/>
      <dgm:spPr/>
    </dgm:pt>
    <dgm:pt modelId="{4A503E7D-F5FA-DB45-A262-B8C8639AAB4C}" type="pres">
      <dgm:prSet presAssocID="{61F555BC-DD99-4AFB-B046-96538729A5A5}" presName="parentText" presStyleLbl="node1" presStyleIdx="0" presStyleCnt="2">
        <dgm:presLayoutVars>
          <dgm:chMax val="0"/>
          <dgm:bulletEnabled val="1"/>
        </dgm:presLayoutVars>
      </dgm:prSet>
      <dgm:spPr/>
    </dgm:pt>
    <dgm:pt modelId="{8DD56FB7-ED63-C44B-9353-1C18B447EF18}" type="pres">
      <dgm:prSet presAssocID="{61F555BC-DD99-4AFB-B046-96538729A5A5}" presName="negativeSpace" presStyleCnt="0"/>
      <dgm:spPr/>
    </dgm:pt>
    <dgm:pt modelId="{EAAA7FAC-13EC-C14E-A75B-9F032C4C2A3D}" type="pres">
      <dgm:prSet presAssocID="{61F555BC-DD99-4AFB-B046-96538729A5A5}" presName="childText" presStyleLbl="conFgAcc1" presStyleIdx="0" presStyleCnt="2">
        <dgm:presLayoutVars>
          <dgm:bulletEnabled val="1"/>
        </dgm:presLayoutVars>
      </dgm:prSet>
      <dgm:spPr/>
    </dgm:pt>
    <dgm:pt modelId="{D96A808B-484B-3F47-A4A6-290D175EC94D}" type="pres">
      <dgm:prSet presAssocID="{48D90003-F1B1-472D-B440-FAA8CF85914C}" presName="spaceBetweenRectangles" presStyleCnt="0"/>
      <dgm:spPr/>
    </dgm:pt>
    <dgm:pt modelId="{49058376-E7B4-B948-9959-513DF4E2783A}" type="pres">
      <dgm:prSet presAssocID="{0FB50C20-6980-4A81-9A9C-A810452A3D46}" presName="parentLin" presStyleCnt="0"/>
      <dgm:spPr/>
    </dgm:pt>
    <dgm:pt modelId="{C9C710D9-3104-7E49-8749-697A7468D8E8}" type="pres">
      <dgm:prSet presAssocID="{0FB50C20-6980-4A81-9A9C-A810452A3D46}" presName="parentLeftMargin" presStyleLbl="node1" presStyleIdx="0" presStyleCnt="2"/>
      <dgm:spPr/>
    </dgm:pt>
    <dgm:pt modelId="{699F5119-BA6F-784F-A834-CB493F89B45D}" type="pres">
      <dgm:prSet presAssocID="{0FB50C20-6980-4A81-9A9C-A810452A3D46}" presName="parentText" presStyleLbl="node1" presStyleIdx="1" presStyleCnt="2">
        <dgm:presLayoutVars>
          <dgm:chMax val="0"/>
          <dgm:bulletEnabled val="1"/>
        </dgm:presLayoutVars>
      </dgm:prSet>
      <dgm:spPr/>
    </dgm:pt>
    <dgm:pt modelId="{6296D104-A0F1-B344-93FD-26267468A8E0}" type="pres">
      <dgm:prSet presAssocID="{0FB50C20-6980-4A81-9A9C-A810452A3D46}" presName="negativeSpace" presStyleCnt="0"/>
      <dgm:spPr/>
    </dgm:pt>
    <dgm:pt modelId="{B8F3DF4F-CC8A-1D49-9E07-1872C42F7C66}" type="pres">
      <dgm:prSet presAssocID="{0FB50C20-6980-4A81-9A9C-A810452A3D46}" presName="childText" presStyleLbl="conFgAcc1" presStyleIdx="1" presStyleCnt="2">
        <dgm:presLayoutVars>
          <dgm:bulletEnabled val="1"/>
        </dgm:presLayoutVars>
      </dgm:prSet>
      <dgm:spPr/>
    </dgm:pt>
  </dgm:ptLst>
  <dgm:cxnLst>
    <dgm:cxn modelId="{A39DE30A-B99F-914B-AA1A-7B617D291AAC}" type="presOf" srcId="{61F555BC-DD99-4AFB-B046-96538729A5A5}" destId="{527F2D1D-40F0-BF4A-B2E5-FF8576086806}" srcOrd="0" destOrd="0" presId="urn:microsoft.com/office/officeart/2005/8/layout/list1"/>
    <dgm:cxn modelId="{7887B512-469A-5547-8241-F24EDB21BD16}" type="presOf" srcId="{562A1179-20C7-4055-9182-839A589327AF}" destId="{B8F3DF4F-CC8A-1D49-9E07-1872C42F7C66}" srcOrd="0" destOrd="1" presId="urn:microsoft.com/office/officeart/2005/8/layout/list1"/>
    <dgm:cxn modelId="{D33BD419-F2D9-604B-890C-44C000970CE0}" type="presOf" srcId="{61F555BC-DD99-4AFB-B046-96538729A5A5}" destId="{4A503E7D-F5FA-DB45-A262-B8C8639AAB4C}" srcOrd="1" destOrd="0" presId="urn:microsoft.com/office/officeart/2005/8/layout/list1"/>
    <dgm:cxn modelId="{7A3D4622-5DBB-43E3-8E9A-5A0B3C574DCF}" srcId="{E303C82B-F411-4633-B59F-0FCCF6C997C3}" destId="{61F555BC-DD99-4AFB-B046-96538729A5A5}" srcOrd="0" destOrd="0" parTransId="{73D885F0-8057-4CF9-9B7A-7D50E34343A6}" sibTransId="{48D90003-F1B1-472D-B440-FAA8CF85914C}"/>
    <dgm:cxn modelId="{24CC6424-C35E-FB4A-A6B5-175C07E23E5C}" type="presOf" srcId="{E303C82B-F411-4633-B59F-0FCCF6C997C3}" destId="{40B97DB4-912A-A74D-9F96-C539223BB668}" srcOrd="0" destOrd="0" presId="urn:microsoft.com/office/officeart/2005/8/layout/list1"/>
    <dgm:cxn modelId="{60ACF730-911F-42FF-95BE-4DB325BAF0CE}" srcId="{61F555BC-DD99-4AFB-B046-96538729A5A5}" destId="{EAB7358B-2719-4C5E-9E9D-F6A4803020FE}" srcOrd="1" destOrd="0" parTransId="{67464E9E-D2CD-4343-8B5E-A0D7FB776289}" sibTransId="{545FC62E-C52A-49A0-8E80-EE54E42B52F8}"/>
    <dgm:cxn modelId="{A1FE8932-53D7-40D4-B62D-EFB41202CC9E}" srcId="{E303C82B-F411-4633-B59F-0FCCF6C997C3}" destId="{0FB50C20-6980-4A81-9A9C-A810452A3D46}" srcOrd="1" destOrd="0" parTransId="{E1412EA6-E90A-4F71-B382-5D9707121C87}" sibTransId="{819EC7F1-AD11-42B5-8753-17DE7222FC61}"/>
    <dgm:cxn modelId="{46278E32-7B21-4604-83D5-5B0516EC618A}" srcId="{0FB50C20-6980-4A81-9A9C-A810452A3D46}" destId="{A6702689-A357-4035-B967-E3536038486B}" srcOrd="2" destOrd="0" parTransId="{13BD7D9D-4022-4BF6-A2C3-6A4D348C470A}" sibTransId="{23E82C80-D257-470B-A20F-BEF54E28CD8D}"/>
    <dgm:cxn modelId="{467C3943-3E9E-B043-8A08-79644907A73E}" type="presOf" srcId="{A440B7A6-E67D-4FEA-9AFC-5D936D0982C9}" destId="{EAAA7FAC-13EC-C14E-A75B-9F032C4C2A3D}" srcOrd="0" destOrd="2" presId="urn:microsoft.com/office/officeart/2005/8/layout/list1"/>
    <dgm:cxn modelId="{A1959845-0D51-9245-9777-ED625D1F0493}" type="presOf" srcId="{4190F6E3-0669-4FAB-817B-E9C0C2026A98}" destId="{EAAA7FAC-13EC-C14E-A75B-9F032C4C2A3D}" srcOrd="0" destOrd="0" presId="urn:microsoft.com/office/officeart/2005/8/layout/list1"/>
    <dgm:cxn modelId="{7E3B5151-E75C-E241-95BE-95C9784216EF}" type="presOf" srcId="{EAB7358B-2719-4C5E-9E9D-F6A4803020FE}" destId="{EAAA7FAC-13EC-C14E-A75B-9F032C4C2A3D}" srcOrd="0" destOrd="1" presId="urn:microsoft.com/office/officeart/2005/8/layout/list1"/>
    <dgm:cxn modelId="{E189B05B-3980-4F0E-8764-6D2803E0E86D}" srcId="{0FB50C20-6980-4A81-9A9C-A810452A3D46}" destId="{562A1179-20C7-4055-9182-839A589327AF}" srcOrd="1" destOrd="0" parTransId="{DA23777D-5077-4DF9-B9D3-2B3886328821}" sibTransId="{2AEEB504-62A2-45CB-BA30-206E4B872AC6}"/>
    <dgm:cxn modelId="{51145B7D-EDA3-FE4D-8559-B85FC5250F48}" type="presOf" srcId="{0FB50C20-6980-4A81-9A9C-A810452A3D46}" destId="{C9C710D9-3104-7E49-8749-697A7468D8E8}" srcOrd="0" destOrd="0" presId="urn:microsoft.com/office/officeart/2005/8/layout/list1"/>
    <dgm:cxn modelId="{BD15AA92-4EBB-C747-873C-8DBEA45F0EF5}" type="presOf" srcId="{A6702689-A357-4035-B967-E3536038486B}" destId="{B8F3DF4F-CC8A-1D49-9E07-1872C42F7C66}" srcOrd="0" destOrd="2" presId="urn:microsoft.com/office/officeart/2005/8/layout/list1"/>
    <dgm:cxn modelId="{64857EB3-5B21-1948-87D3-CEF801DD6BF7}" type="presOf" srcId="{9B1F5C35-CE4E-4E36-8120-E4C55EE6F6B0}" destId="{B8F3DF4F-CC8A-1D49-9E07-1872C42F7C66}" srcOrd="0" destOrd="0" presId="urn:microsoft.com/office/officeart/2005/8/layout/list1"/>
    <dgm:cxn modelId="{B83E64B4-6656-40BB-B31E-364FC8ADB601}" srcId="{0FB50C20-6980-4A81-9A9C-A810452A3D46}" destId="{9B1F5C35-CE4E-4E36-8120-E4C55EE6F6B0}" srcOrd="0" destOrd="0" parTransId="{6F6940D0-33E1-4F12-9268-BEC738884A40}" sibTransId="{9396C1ED-C09A-4460-8CB8-964852638019}"/>
    <dgm:cxn modelId="{12D2FBD3-DDDC-4B46-A29D-BB10D450D40D}" srcId="{61F555BC-DD99-4AFB-B046-96538729A5A5}" destId="{4190F6E3-0669-4FAB-817B-E9C0C2026A98}" srcOrd="0" destOrd="0" parTransId="{EBCA1144-86C8-49C4-9EFE-E5A1AAA737B6}" sibTransId="{A049A3E4-FDAC-43FA-A13A-506238C4453D}"/>
    <dgm:cxn modelId="{BEECBBD7-97A7-7248-BDC6-EFFD42DACFC6}" type="presOf" srcId="{0FB50C20-6980-4A81-9A9C-A810452A3D46}" destId="{699F5119-BA6F-784F-A834-CB493F89B45D}" srcOrd="1" destOrd="0" presId="urn:microsoft.com/office/officeart/2005/8/layout/list1"/>
    <dgm:cxn modelId="{502CA2F9-8A39-4C9F-A292-753B43545CE2}" srcId="{61F555BC-DD99-4AFB-B046-96538729A5A5}" destId="{A440B7A6-E67D-4FEA-9AFC-5D936D0982C9}" srcOrd="2" destOrd="0" parTransId="{0DC34416-F06F-4C66-B33C-B66755594C7E}" sibTransId="{BCBE8EE6-5E27-42C6-85D0-FBC10F899674}"/>
    <dgm:cxn modelId="{44921ED0-1065-D24E-AE7E-11512AB28E53}" type="presParOf" srcId="{40B97DB4-912A-A74D-9F96-C539223BB668}" destId="{B20E2BED-09B8-344D-97C3-E3EE5C3F8764}" srcOrd="0" destOrd="0" presId="urn:microsoft.com/office/officeart/2005/8/layout/list1"/>
    <dgm:cxn modelId="{945E99CE-2369-5740-8FF5-D0B0D1B529F2}" type="presParOf" srcId="{B20E2BED-09B8-344D-97C3-E3EE5C3F8764}" destId="{527F2D1D-40F0-BF4A-B2E5-FF8576086806}" srcOrd="0" destOrd="0" presId="urn:microsoft.com/office/officeart/2005/8/layout/list1"/>
    <dgm:cxn modelId="{EEB00464-30D1-EC41-84B4-AF5A8240C963}" type="presParOf" srcId="{B20E2BED-09B8-344D-97C3-E3EE5C3F8764}" destId="{4A503E7D-F5FA-DB45-A262-B8C8639AAB4C}" srcOrd="1" destOrd="0" presId="urn:microsoft.com/office/officeart/2005/8/layout/list1"/>
    <dgm:cxn modelId="{ACDAE5DE-7EB8-B943-9626-BDD781E05F89}" type="presParOf" srcId="{40B97DB4-912A-A74D-9F96-C539223BB668}" destId="{8DD56FB7-ED63-C44B-9353-1C18B447EF18}" srcOrd="1" destOrd="0" presId="urn:microsoft.com/office/officeart/2005/8/layout/list1"/>
    <dgm:cxn modelId="{25644E10-AD66-B945-B3AA-CA15ABAD8924}" type="presParOf" srcId="{40B97DB4-912A-A74D-9F96-C539223BB668}" destId="{EAAA7FAC-13EC-C14E-A75B-9F032C4C2A3D}" srcOrd="2" destOrd="0" presId="urn:microsoft.com/office/officeart/2005/8/layout/list1"/>
    <dgm:cxn modelId="{7A3B7E7A-CC9A-6440-ACB5-650B6258CCE0}" type="presParOf" srcId="{40B97DB4-912A-A74D-9F96-C539223BB668}" destId="{D96A808B-484B-3F47-A4A6-290D175EC94D}" srcOrd="3" destOrd="0" presId="urn:microsoft.com/office/officeart/2005/8/layout/list1"/>
    <dgm:cxn modelId="{D5811841-803C-8D41-B04C-EDFFED772D7C}" type="presParOf" srcId="{40B97DB4-912A-A74D-9F96-C539223BB668}" destId="{49058376-E7B4-B948-9959-513DF4E2783A}" srcOrd="4" destOrd="0" presId="urn:microsoft.com/office/officeart/2005/8/layout/list1"/>
    <dgm:cxn modelId="{269BD674-780D-1749-93A6-345353AEDC3B}" type="presParOf" srcId="{49058376-E7B4-B948-9959-513DF4E2783A}" destId="{C9C710D9-3104-7E49-8749-697A7468D8E8}" srcOrd="0" destOrd="0" presId="urn:microsoft.com/office/officeart/2005/8/layout/list1"/>
    <dgm:cxn modelId="{378EF217-B3EC-924D-9B7D-CECE3DD5657F}" type="presParOf" srcId="{49058376-E7B4-B948-9959-513DF4E2783A}" destId="{699F5119-BA6F-784F-A834-CB493F89B45D}" srcOrd="1" destOrd="0" presId="urn:microsoft.com/office/officeart/2005/8/layout/list1"/>
    <dgm:cxn modelId="{9BC24D7B-3A42-914D-AD64-8D712C3D982D}" type="presParOf" srcId="{40B97DB4-912A-A74D-9F96-C539223BB668}" destId="{6296D104-A0F1-B344-93FD-26267468A8E0}" srcOrd="5" destOrd="0" presId="urn:microsoft.com/office/officeart/2005/8/layout/list1"/>
    <dgm:cxn modelId="{5B4B5CB0-2D24-414E-9987-7EE4B902CC41}" type="presParOf" srcId="{40B97DB4-912A-A74D-9F96-C539223BB668}" destId="{B8F3DF4F-CC8A-1D49-9E07-1872C42F7C66}"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F86FF0-4B40-4D00-A902-F296D1500CC9}"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835690E0-8A21-4CF7-ADB1-FA6CB0339D8D}">
      <dgm:prSet/>
      <dgm:spPr/>
      <dgm:t>
        <a:bodyPr/>
        <a:lstStyle/>
        <a:p>
          <a:pPr>
            <a:defRPr b="1"/>
          </a:pPr>
          <a:r>
            <a:rPr lang="en-US"/>
            <a:t>Build everything inside the database using SQL:</a:t>
          </a:r>
        </a:p>
      </dgm:t>
    </dgm:pt>
    <dgm:pt modelId="{1B7EF504-705E-4870-9F7D-E4E8AAF6A981}" type="parTrans" cxnId="{B4BA539D-F2B9-452E-9304-059DFCD66675}">
      <dgm:prSet/>
      <dgm:spPr/>
      <dgm:t>
        <a:bodyPr/>
        <a:lstStyle/>
        <a:p>
          <a:endParaRPr lang="en-US"/>
        </a:p>
      </dgm:t>
    </dgm:pt>
    <dgm:pt modelId="{5D67A217-A056-432C-9AF9-7336DD22B4F4}" type="sibTrans" cxnId="{B4BA539D-F2B9-452E-9304-059DFCD66675}">
      <dgm:prSet/>
      <dgm:spPr/>
      <dgm:t>
        <a:bodyPr/>
        <a:lstStyle/>
        <a:p>
          <a:endParaRPr lang="en-US"/>
        </a:p>
      </dgm:t>
    </dgm:pt>
    <dgm:pt modelId="{751FE553-12D4-40A9-95B2-CD851456244C}">
      <dgm:prSet/>
      <dgm:spPr/>
      <dgm:t>
        <a:bodyPr/>
        <a:lstStyle/>
        <a:p>
          <a:r>
            <a:rPr lang="en-US"/>
            <a:t>Single unified system</a:t>
          </a:r>
        </a:p>
      </dgm:t>
    </dgm:pt>
    <dgm:pt modelId="{6DA9EBF6-1ABD-4005-B66B-643FC8CADC4E}" type="parTrans" cxnId="{BC184659-9AB5-4531-ADC4-75EC85B74244}">
      <dgm:prSet/>
      <dgm:spPr/>
      <dgm:t>
        <a:bodyPr/>
        <a:lstStyle/>
        <a:p>
          <a:endParaRPr lang="en-US"/>
        </a:p>
      </dgm:t>
    </dgm:pt>
    <dgm:pt modelId="{4AB505F8-099E-40BD-B8A4-959E203AF90B}" type="sibTrans" cxnId="{BC184659-9AB5-4531-ADC4-75EC85B74244}">
      <dgm:prSet/>
      <dgm:spPr/>
      <dgm:t>
        <a:bodyPr/>
        <a:lstStyle/>
        <a:p>
          <a:endParaRPr lang="en-US"/>
        </a:p>
      </dgm:t>
    </dgm:pt>
    <dgm:pt modelId="{C3DCB045-B499-4D55-92BE-9E5106D2B903}">
      <dgm:prSet/>
      <dgm:spPr/>
      <dgm:t>
        <a:bodyPr/>
        <a:lstStyle/>
        <a:p>
          <a:r>
            <a:rPr lang="en-US"/>
            <a:t>Database handles both storage AND recommendations</a:t>
          </a:r>
        </a:p>
      </dgm:t>
    </dgm:pt>
    <dgm:pt modelId="{63BD91C8-F2BD-4C1F-A4B4-665143462138}" type="parTrans" cxnId="{47E87637-F65D-4B53-8595-88590E8CA77A}">
      <dgm:prSet/>
      <dgm:spPr/>
      <dgm:t>
        <a:bodyPr/>
        <a:lstStyle/>
        <a:p>
          <a:endParaRPr lang="en-US"/>
        </a:p>
      </dgm:t>
    </dgm:pt>
    <dgm:pt modelId="{74646490-774D-4913-A6E2-2AF64A6FE241}" type="sibTrans" cxnId="{47E87637-F65D-4B53-8595-88590E8CA77A}">
      <dgm:prSet/>
      <dgm:spPr/>
      <dgm:t>
        <a:bodyPr/>
        <a:lstStyle/>
        <a:p>
          <a:endParaRPr lang="en-US"/>
        </a:p>
      </dgm:t>
    </dgm:pt>
    <dgm:pt modelId="{100C78FE-34C7-41C9-A937-C714F13971CC}">
      <dgm:prSet/>
      <dgm:spPr/>
      <dgm:t>
        <a:bodyPr/>
        <a:lstStyle/>
        <a:p>
          <a:r>
            <a:rPr lang="en-US"/>
            <a:t>No need for external programs</a:t>
          </a:r>
        </a:p>
      </dgm:t>
    </dgm:pt>
    <dgm:pt modelId="{04ED1F09-F85A-4E2A-A619-DC7261E5871C}" type="parTrans" cxnId="{62B7BC5D-33EC-486B-B14D-966C5A66A6FB}">
      <dgm:prSet/>
      <dgm:spPr/>
      <dgm:t>
        <a:bodyPr/>
        <a:lstStyle/>
        <a:p>
          <a:endParaRPr lang="en-US"/>
        </a:p>
      </dgm:t>
    </dgm:pt>
    <dgm:pt modelId="{FD94D651-1D48-4FE5-BC4A-A44522D04ACD}" type="sibTrans" cxnId="{62B7BC5D-33EC-486B-B14D-966C5A66A6FB}">
      <dgm:prSet/>
      <dgm:spPr/>
      <dgm:t>
        <a:bodyPr/>
        <a:lstStyle/>
        <a:p>
          <a:endParaRPr lang="en-US"/>
        </a:p>
      </dgm:t>
    </dgm:pt>
    <dgm:pt modelId="{0DD46D69-C64B-46D1-92C0-41A8EE075DC4}">
      <dgm:prSet/>
      <dgm:spPr/>
      <dgm:t>
        <a:bodyPr/>
        <a:lstStyle/>
        <a:p>
          <a:pPr>
            <a:defRPr b="1"/>
          </a:pPr>
          <a:r>
            <a:rPr lang="en-US"/>
            <a:t>Use advanced database features:</a:t>
          </a:r>
        </a:p>
      </dgm:t>
    </dgm:pt>
    <dgm:pt modelId="{FAD69D96-1879-467E-AF35-C5CB67202517}" type="parTrans" cxnId="{E5CD14C8-71EC-4AFB-B8C3-28268FBD513A}">
      <dgm:prSet/>
      <dgm:spPr/>
      <dgm:t>
        <a:bodyPr/>
        <a:lstStyle/>
        <a:p>
          <a:endParaRPr lang="en-US"/>
        </a:p>
      </dgm:t>
    </dgm:pt>
    <dgm:pt modelId="{F27F5926-BEC9-4BFB-A300-06A2B1BDF913}" type="sibTrans" cxnId="{E5CD14C8-71EC-4AFB-B8C3-28268FBD513A}">
      <dgm:prSet/>
      <dgm:spPr/>
      <dgm:t>
        <a:bodyPr/>
        <a:lstStyle/>
        <a:p>
          <a:endParaRPr lang="en-US"/>
        </a:p>
      </dgm:t>
    </dgm:pt>
    <dgm:pt modelId="{DDA550D7-E50F-45E1-8AB2-6C9D6C1FE038}">
      <dgm:prSet/>
      <dgm:spPr/>
      <dgm:t>
        <a:bodyPr/>
        <a:lstStyle/>
        <a:p>
          <a:r>
            <a:rPr lang="en-US"/>
            <a:t>Stored Procedures for recommendation algorithms</a:t>
          </a:r>
        </a:p>
      </dgm:t>
    </dgm:pt>
    <dgm:pt modelId="{7B8E56FC-4D7E-4DFF-B2E3-6E21E221A05A}" type="parTrans" cxnId="{0A67CBF6-78B9-40BB-98ED-D741149E4FDE}">
      <dgm:prSet/>
      <dgm:spPr/>
      <dgm:t>
        <a:bodyPr/>
        <a:lstStyle/>
        <a:p>
          <a:endParaRPr lang="en-US"/>
        </a:p>
      </dgm:t>
    </dgm:pt>
    <dgm:pt modelId="{D0ECDCCA-A983-4A22-AEA6-D8C7952312E7}" type="sibTrans" cxnId="{0A67CBF6-78B9-40BB-98ED-D741149E4FDE}">
      <dgm:prSet/>
      <dgm:spPr/>
      <dgm:t>
        <a:bodyPr/>
        <a:lstStyle/>
        <a:p>
          <a:endParaRPr lang="en-US"/>
        </a:p>
      </dgm:t>
    </dgm:pt>
    <dgm:pt modelId="{83A89C0B-3F4F-4355-94B9-97DF09029106}">
      <dgm:prSet/>
      <dgm:spPr/>
      <dgm:t>
        <a:bodyPr/>
        <a:lstStyle/>
        <a:p>
          <a:r>
            <a:rPr lang="en-US"/>
            <a:t>Triggers for automatic updates</a:t>
          </a:r>
        </a:p>
      </dgm:t>
    </dgm:pt>
    <dgm:pt modelId="{C32525E3-A3C2-48D4-BF9F-15BF249F2C07}" type="parTrans" cxnId="{3FF88CA6-9A82-4347-AF5C-CD4D5E53A62B}">
      <dgm:prSet/>
      <dgm:spPr/>
      <dgm:t>
        <a:bodyPr/>
        <a:lstStyle/>
        <a:p>
          <a:endParaRPr lang="en-US"/>
        </a:p>
      </dgm:t>
    </dgm:pt>
    <dgm:pt modelId="{04ABDA06-9D8E-42F1-87F8-4945E2E95D08}" type="sibTrans" cxnId="{3FF88CA6-9A82-4347-AF5C-CD4D5E53A62B}">
      <dgm:prSet/>
      <dgm:spPr/>
      <dgm:t>
        <a:bodyPr/>
        <a:lstStyle/>
        <a:p>
          <a:endParaRPr lang="en-US"/>
        </a:p>
      </dgm:t>
    </dgm:pt>
    <dgm:pt modelId="{70DE9F8C-484D-4376-8558-44459375B97C}">
      <dgm:prSet/>
      <dgm:spPr/>
      <dgm:t>
        <a:bodyPr/>
        <a:lstStyle/>
        <a:p>
          <a:r>
            <a:rPr lang="en-US"/>
            <a:t>Indexes for fast performance</a:t>
          </a:r>
        </a:p>
      </dgm:t>
    </dgm:pt>
    <dgm:pt modelId="{E5F7D055-EC4C-48F3-AACD-9ED894A16971}" type="parTrans" cxnId="{21BCD2E0-AD57-445F-A37F-94C898411F70}">
      <dgm:prSet/>
      <dgm:spPr/>
      <dgm:t>
        <a:bodyPr/>
        <a:lstStyle/>
        <a:p>
          <a:endParaRPr lang="en-US"/>
        </a:p>
      </dgm:t>
    </dgm:pt>
    <dgm:pt modelId="{F04CDE5B-D932-46B5-B61C-22808BB23C4D}" type="sibTrans" cxnId="{21BCD2E0-AD57-445F-A37F-94C898411F70}">
      <dgm:prSet/>
      <dgm:spPr/>
      <dgm:t>
        <a:bodyPr/>
        <a:lstStyle/>
        <a:p>
          <a:endParaRPr lang="en-US"/>
        </a:p>
      </dgm:t>
    </dgm:pt>
    <dgm:pt modelId="{DF8021BF-50D1-411E-BCB6-496F9994D4CA}" type="pres">
      <dgm:prSet presAssocID="{65F86FF0-4B40-4D00-A902-F296D1500CC9}" presName="root" presStyleCnt="0">
        <dgm:presLayoutVars>
          <dgm:dir/>
          <dgm:resizeHandles val="exact"/>
        </dgm:presLayoutVars>
      </dgm:prSet>
      <dgm:spPr/>
    </dgm:pt>
    <dgm:pt modelId="{B73CDD0D-E0A2-4A91-BE50-7CB796E06938}" type="pres">
      <dgm:prSet presAssocID="{835690E0-8A21-4CF7-ADB1-FA6CB0339D8D}" presName="compNode" presStyleCnt="0"/>
      <dgm:spPr/>
    </dgm:pt>
    <dgm:pt modelId="{5026894F-9C9C-4CD3-965A-039E94E6BA1E}" type="pres">
      <dgm:prSet presAssocID="{835690E0-8A21-4CF7-ADB1-FA6CB0339D8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DDD5B1A-AF27-484A-A289-E8A81DDABDA4}" type="pres">
      <dgm:prSet presAssocID="{835690E0-8A21-4CF7-ADB1-FA6CB0339D8D}" presName="iconSpace" presStyleCnt="0"/>
      <dgm:spPr/>
    </dgm:pt>
    <dgm:pt modelId="{504C8E45-7227-48D7-9CD5-60E735C5E5E9}" type="pres">
      <dgm:prSet presAssocID="{835690E0-8A21-4CF7-ADB1-FA6CB0339D8D}" presName="parTx" presStyleLbl="revTx" presStyleIdx="0" presStyleCnt="4">
        <dgm:presLayoutVars>
          <dgm:chMax val="0"/>
          <dgm:chPref val="0"/>
        </dgm:presLayoutVars>
      </dgm:prSet>
      <dgm:spPr/>
    </dgm:pt>
    <dgm:pt modelId="{14EA122F-D161-43CA-A932-ADE13DA40606}" type="pres">
      <dgm:prSet presAssocID="{835690E0-8A21-4CF7-ADB1-FA6CB0339D8D}" presName="txSpace" presStyleCnt="0"/>
      <dgm:spPr/>
    </dgm:pt>
    <dgm:pt modelId="{608AC9D1-5ED3-4652-80F0-5C91E8A42290}" type="pres">
      <dgm:prSet presAssocID="{835690E0-8A21-4CF7-ADB1-FA6CB0339D8D}" presName="desTx" presStyleLbl="revTx" presStyleIdx="1" presStyleCnt="4">
        <dgm:presLayoutVars/>
      </dgm:prSet>
      <dgm:spPr/>
    </dgm:pt>
    <dgm:pt modelId="{05CA62FD-A377-4671-A3EE-DA8CD18AC4CE}" type="pres">
      <dgm:prSet presAssocID="{5D67A217-A056-432C-9AF9-7336DD22B4F4}" presName="sibTrans" presStyleCnt="0"/>
      <dgm:spPr/>
    </dgm:pt>
    <dgm:pt modelId="{F33E66A5-6819-42BE-BB5A-4C5F6E7967A6}" type="pres">
      <dgm:prSet presAssocID="{0DD46D69-C64B-46D1-92C0-41A8EE075DC4}" presName="compNode" presStyleCnt="0"/>
      <dgm:spPr/>
    </dgm:pt>
    <dgm:pt modelId="{94A57F89-FE4C-4274-838F-0827D611FD5E}" type="pres">
      <dgm:prSet presAssocID="{0DD46D69-C64B-46D1-92C0-41A8EE075DC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C1356B35-133C-4CCF-ABB6-FACE01EF4EDE}" type="pres">
      <dgm:prSet presAssocID="{0DD46D69-C64B-46D1-92C0-41A8EE075DC4}" presName="iconSpace" presStyleCnt="0"/>
      <dgm:spPr/>
    </dgm:pt>
    <dgm:pt modelId="{009A6D8C-41A8-4FBC-85D4-91BDC9947087}" type="pres">
      <dgm:prSet presAssocID="{0DD46D69-C64B-46D1-92C0-41A8EE075DC4}" presName="parTx" presStyleLbl="revTx" presStyleIdx="2" presStyleCnt="4">
        <dgm:presLayoutVars>
          <dgm:chMax val="0"/>
          <dgm:chPref val="0"/>
        </dgm:presLayoutVars>
      </dgm:prSet>
      <dgm:spPr/>
    </dgm:pt>
    <dgm:pt modelId="{D92A5FA9-7E55-42FE-870F-D28902C6AE92}" type="pres">
      <dgm:prSet presAssocID="{0DD46D69-C64B-46D1-92C0-41A8EE075DC4}" presName="txSpace" presStyleCnt="0"/>
      <dgm:spPr/>
    </dgm:pt>
    <dgm:pt modelId="{4AD39649-7EF8-4E89-A213-B7EA4FA4EC06}" type="pres">
      <dgm:prSet presAssocID="{0DD46D69-C64B-46D1-92C0-41A8EE075DC4}" presName="desTx" presStyleLbl="revTx" presStyleIdx="3" presStyleCnt="4">
        <dgm:presLayoutVars/>
      </dgm:prSet>
      <dgm:spPr/>
    </dgm:pt>
  </dgm:ptLst>
  <dgm:cxnLst>
    <dgm:cxn modelId="{69761F2E-A148-4614-A694-4E783AF40E03}" type="presOf" srcId="{751FE553-12D4-40A9-95B2-CD851456244C}" destId="{608AC9D1-5ED3-4652-80F0-5C91E8A42290}" srcOrd="0" destOrd="0" presId="urn:microsoft.com/office/officeart/2018/5/layout/CenteredIconLabelDescriptionList"/>
    <dgm:cxn modelId="{47E87637-F65D-4B53-8595-88590E8CA77A}" srcId="{835690E0-8A21-4CF7-ADB1-FA6CB0339D8D}" destId="{C3DCB045-B499-4D55-92BE-9E5106D2B903}" srcOrd="1" destOrd="0" parTransId="{63BD91C8-F2BD-4C1F-A4B4-665143462138}" sibTransId="{74646490-774D-4913-A6E2-2AF64A6FE241}"/>
    <dgm:cxn modelId="{BC184659-9AB5-4531-ADC4-75EC85B74244}" srcId="{835690E0-8A21-4CF7-ADB1-FA6CB0339D8D}" destId="{751FE553-12D4-40A9-95B2-CD851456244C}" srcOrd="0" destOrd="0" parTransId="{6DA9EBF6-1ABD-4005-B66B-643FC8CADC4E}" sibTransId="{4AB505F8-099E-40BD-B8A4-959E203AF90B}"/>
    <dgm:cxn modelId="{62B7BC5D-33EC-486B-B14D-966C5A66A6FB}" srcId="{835690E0-8A21-4CF7-ADB1-FA6CB0339D8D}" destId="{100C78FE-34C7-41C9-A937-C714F13971CC}" srcOrd="2" destOrd="0" parTransId="{04ED1F09-F85A-4E2A-A619-DC7261E5871C}" sibTransId="{FD94D651-1D48-4FE5-BC4A-A44522D04ACD}"/>
    <dgm:cxn modelId="{3406F167-18F7-4F4D-997A-41B93AEF93FB}" type="presOf" srcId="{835690E0-8A21-4CF7-ADB1-FA6CB0339D8D}" destId="{504C8E45-7227-48D7-9CD5-60E735C5E5E9}" srcOrd="0" destOrd="0" presId="urn:microsoft.com/office/officeart/2018/5/layout/CenteredIconLabelDescriptionList"/>
    <dgm:cxn modelId="{855B5C71-64B6-45D3-B947-CAE86D032E5F}" type="presOf" srcId="{65F86FF0-4B40-4D00-A902-F296D1500CC9}" destId="{DF8021BF-50D1-411E-BCB6-496F9994D4CA}" srcOrd="0" destOrd="0" presId="urn:microsoft.com/office/officeart/2018/5/layout/CenteredIconLabelDescriptionList"/>
    <dgm:cxn modelId="{601BE98B-AEB5-40D5-86EC-968259E7F67E}" type="presOf" srcId="{DDA550D7-E50F-45E1-8AB2-6C9D6C1FE038}" destId="{4AD39649-7EF8-4E89-A213-B7EA4FA4EC06}" srcOrd="0" destOrd="0" presId="urn:microsoft.com/office/officeart/2018/5/layout/CenteredIconLabelDescriptionList"/>
    <dgm:cxn modelId="{B4BA539D-F2B9-452E-9304-059DFCD66675}" srcId="{65F86FF0-4B40-4D00-A902-F296D1500CC9}" destId="{835690E0-8A21-4CF7-ADB1-FA6CB0339D8D}" srcOrd="0" destOrd="0" parTransId="{1B7EF504-705E-4870-9F7D-E4E8AAF6A981}" sibTransId="{5D67A217-A056-432C-9AF9-7336DD22B4F4}"/>
    <dgm:cxn modelId="{73AC9E9E-AAB7-4AB0-B9B2-845C4AA93029}" type="presOf" srcId="{70DE9F8C-484D-4376-8558-44459375B97C}" destId="{4AD39649-7EF8-4E89-A213-B7EA4FA4EC06}" srcOrd="0" destOrd="2" presId="urn:microsoft.com/office/officeart/2018/5/layout/CenteredIconLabelDescriptionList"/>
    <dgm:cxn modelId="{3FF88CA6-9A82-4347-AF5C-CD4D5E53A62B}" srcId="{0DD46D69-C64B-46D1-92C0-41A8EE075DC4}" destId="{83A89C0B-3F4F-4355-94B9-97DF09029106}" srcOrd="1" destOrd="0" parTransId="{C32525E3-A3C2-48D4-BF9F-15BF249F2C07}" sibTransId="{04ABDA06-9D8E-42F1-87F8-4945E2E95D08}"/>
    <dgm:cxn modelId="{ED763DB6-17D9-412D-9ADE-499A09D99727}" type="presOf" srcId="{C3DCB045-B499-4D55-92BE-9E5106D2B903}" destId="{608AC9D1-5ED3-4652-80F0-5C91E8A42290}" srcOrd="0" destOrd="1" presId="urn:microsoft.com/office/officeart/2018/5/layout/CenteredIconLabelDescriptionList"/>
    <dgm:cxn modelId="{E5CD14C8-71EC-4AFB-B8C3-28268FBD513A}" srcId="{65F86FF0-4B40-4D00-A902-F296D1500CC9}" destId="{0DD46D69-C64B-46D1-92C0-41A8EE075DC4}" srcOrd="1" destOrd="0" parTransId="{FAD69D96-1879-467E-AF35-C5CB67202517}" sibTransId="{F27F5926-BEC9-4BFB-A300-06A2B1BDF913}"/>
    <dgm:cxn modelId="{C3748CD7-68D4-424A-9025-70E6CD4B0B5C}" type="presOf" srcId="{0DD46D69-C64B-46D1-92C0-41A8EE075DC4}" destId="{009A6D8C-41A8-4FBC-85D4-91BDC9947087}" srcOrd="0" destOrd="0" presId="urn:microsoft.com/office/officeart/2018/5/layout/CenteredIconLabelDescriptionList"/>
    <dgm:cxn modelId="{AD6D70DF-1826-46B1-83E8-2617EC8B8BBB}" type="presOf" srcId="{100C78FE-34C7-41C9-A937-C714F13971CC}" destId="{608AC9D1-5ED3-4652-80F0-5C91E8A42290}" srcOrd="0" destOrd="2" presId="urn:microsoft.com/office/officeart/2018/5/layout/CenteredIconLabelDescriptionList"/>
    <dgm:cxn modelId="{21BCD2E0-AD57-445F-A37F-94C898411F70}" srcId="{0DD46D69-C64B-46D1-92C0-41A8EE075DC4}" destId="{70DE9F8C-484D-4376-8558-44459375B97C}" srcOrd="2" destOrd="0" parTransId="{E5F7D055-EC4C-48F3-AACD-9ED894A16971}" sibTransId="{F04CDE5B-D932-46B5-B61C-22808BB23C4D}"/>
    <dgm:cxn modelId="{0A67CBF6-78B9-40BB-98ED-D741149E4FDE}" srcId="{0DD46D69-C64B-46D1-92C0-41A8EE075DC4}" destId="{DDA550D7-E50F-45E1-8AB2-6C9D6C1FE038}" srcOrd="0" destOrd="0" parTransId="{7B8E56FC-4D7E-4DFF-B2E3-6E21E221A05A}" sibTransId="{D0ECDCCA-A983-4A22-AEA6-D8C7952312E7}"/>
    <dgm:cxn modelId="{06584EF7-C224-47EC-AABA-B7C2CB3874DC}" type="presOf" srcId="{83A89C0B-3F4F-4355-94B9-97DF09029106}" destId="{4AD39649-7EF8-4E89-A213-B7EA4FA4EC06}" srcOrd="0" destOrd="1" presId="urn:microsoft.com/office/officeart/2018/5/layout/CenteredIconLabelDescriptionList"/>
    <dgm:cxn modelId="{E51C1BEF-2D4E-463E-95C7-17D150E60589}" type="presParOf" srcId="{DF8021BF-50D1-411E-BCB6-496F9994D4CA}" destId="{B73CDD0D-E0A2-4A91-BE50-7CB796E06938}" srcOrd="0" destOrd="0" presId="urn:microsoft.com/office/officeart/2018/5/layout/CenteredIconLabelDescriptionList"/>
    <dgm:cxn modelId="{3F1CB186-2E2F-4D28-BFAA-C4117AF28CDD}" type="presParOf" srcId="{B73CDD0D-E0A2-4A91-BE50-7CB796E06938}" destId="{5026894F-9C9C-4CD3-965A-039E94E6BA1E}" srcOrd="0" destOrd="0" presId="urn:microsoft.com/office/officeart/2018/5/layout/CenteredIconLabelDescriptionList"/>
    <dgm:cxn modelId="{2308E270-5FB3-4F6D-8766-A18E111D1953}" type="presParOf" srcId="{B73CDD0D-E0A2-4A91-BE50-7CB796E06938}" destId="{8DDD5B1A-AF27-484A-A289-E8A81DDABDA4}" srcOrd="1" destOrd="0" presId="urn:microsoft.com/office/officeart/2018/5/layout/CenteredIconLabelDescriptionList"/>
    <dgm:cxn modelId="{D28E30E2-9990-47FC-B60A-5E34C36730AF}" type="presParOf" srcId="{B73CDD0D-E0A2-4A91-BE50-7CB796E06938}" destId="{504C8E45-7227-48D7-9CD5-60E735C5E5E9}" srcOrd="2" destOrd="0" presId="urn:microsoft.com/office/officeart/2018/5/layout/CenteredIconLabelDescriptionList"/>
    <dgm:cxn modelId="{AC43A999-7E5D-492F-A751-D4BC956B4082}" type="presParOf" srcId="{B73CDD0D-E0A2-4A91-BE50-7CB796E06938}" destId="{14EA122F-D161-43CA-A932-ADE13DA40606}" srcOrd="3" destOrd="0" presId="urn:microsoft.com/office/officeart/2018/5/layout/CenteredIconLabelDescriptionList"/>
    <dgm:cxn modelId="{3FC0C079-4BAF-41AB-A409-738530B3670F}" type="presParOf" srcId="{B73CDD0D-E0A2-4A91-BE50-7CB796E06938}" destId="{608AC9D1-5ED3-4652-80F0-5C91E8A42290}" srcOrd="4" destOrd="0" presId="urn:microsoft.com/office/officeart/2018/5/layout/CenteredIconLabelDescriptionList"/>
    <dgm:cxn modelId="{B85AB719-1518-4005-A646-96EEB4973898}" type="presParOf" srcId="{DF8021BF-50D1-411E-BCB6-496F9994D4CA}" destId="{05CA62FD-A377-4671-A3EE-DA8CD18AC4CE}" srcOrd="1" destOrd="0" presId="urn:microsoft.com/office/officeart/2018/5/layout/CenteredIconLabelDescriptionList"/>
    <dgm:cxn modelId="{0FEF10A8-85A1-4375-B990-4E47845C08EE}" type="presParOf" srcId="{DF8021BF-50D1-411E-BCB6-496F9994D4CA}" destId="{F33E66A5-6819-42BE-BB5A-4C5F6E7967A6}" srcOrd="2" destOrd="0" presId="urn:microsoft.com/office/officeart/2018/5/layout/CenteredIconLabelDescriptionList"/>
    <dgm:cxn modelId="{68CB05DD-D10E-4E94-8855-BE5B852C25DB}" type="presParOf" srcId="{F33E66A5-6819-42BE-BB5A-4C5F6E7967A6}" destId="{94A57F89-FE4C-4274-838F-0827D611FD5E}" srcOrd="0" destOrd="0" presId="urn:microsoft.com/office/officeart/2018/5/layout/CenteredIconLabelDescriptionList"/>
    <dgm:cxn modelId="{54EE05B0-D102-4DA9-8B04-EDFDED997F12}" type="presParOf" srcId="{F33E66A5-6819-42BE-BB5A-4C5F6E7967A6}" destId="{C1356B35-133C-4CCF-ABB6-FACE01EF4EDE}" srcOrd="1" destOrd="0" presId="urn:microsoft.com/office/officeart/2018/5/layout/CenteredIconLabelDescriptionList"/>
    <dgm:cxn modelId="{E977EC6E-4658-44C1-9BA9-AFF5F2802897}" type="presParOf" srcId="{F33E66A5-6819-42BE-BB5A-4C5F6E7967A6}" destId="{009A6D8C-41A8-4FBC-85D4-91BDC9947087}" srcOrd="2" destOrd="0" presId="urn:microsoft.com/office/officeart/2018/5/layout/CenteredIconLabelDescriptionList"/>
    <dgm:cxn modelId="{250DDC19-539A-4B71-8C59-300DEB04FBB2}" type="presParOf" srcId="{F33E66A5-6819-42BE-BB5A-4C5F6E7967A6}" destId="{D92A5FA9-7E55-42FE-870F-D28902C6AE92}" srcOrd="3" destOrd="0" presId="urn:microsoft.com/office/officeart/2018/5/layout/CenteredIconLabelDescriptionList"/>
    <dgm:cxn modelId="{DC7ADC52-FF51-483A-875F-37A743A4A33B}" type="presParOf" srcId="{F33E66A5-6819-42BE-BB5A-4C5F6E7967A6}" destId="{4AD39649-7EF8-4E89-A213-B7EA4FA4EC06}"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01B70C-06CD-407C-B36D-B4DAD0D3716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E829474-1F06-4327-933D-D1541916578F}">
      <dgm:prSet/>
      <dgm:spPr/>
      <dgm:t>
        <a:bodyPr/>
        <a:lstStyle/>
        <a:p>
          <a:pPr>
            <a:lnSpc>
              <a:spcPct val="100000"/>
            </a:lnSpc>
            <a:defRPr b="1"/>
          </a:pPr>
          <a:r>
            <a:rPr lang="en-US"/>
            <a:t>Relationships between tables:</a:t>
          </a:r>
        </a:p>
      </dgm:t>
    </dgm:pt>
    <dgm:pt modelId="{81D33D75-0B1E-424C-86D3-CBE3591BA6B3}" type="parTrans" cxnId="{091FB7D1-6820-432C-BCBE-49959A3B17F3}">
      <dgm:prSet/>
      <dgm:spPr/>
      <dgm:t>
        <a:bodyPr/>
        <a:lstStyle/>
        <a:p>
          <a:endParaRPr lang="en-US"/>
        </a:p>
      </dgm:t>
    </dgm:pt>
    <dgm:pt modelId="{678FAC48-2B97-4589-88F1-A2EB110692B4}" type="sibTrans" cxnId="{091FB7D1-6820-432C-BCBE-49959A3B17F3}">
      <dgm:prSet/>
      <dgm:spPr/>
      <dgm:t>
        <a:bodyPr/>
        <a:lstStyle/>
        <a:p>
          <a:endParaRPr lang="en-US"/>
        </a:p>
      </dgm:t>
    </dgm:pt>
    <dgm:pt modelId="{B72CEA13-FAE3-430C-9AB6-BFD36773B135}">
      <dgm:prSet/>
      <dgm:spPr/>
      <dgm:t>
        <a:bodyPr/>
        <a:lstStyle/>
        <a:p>
          <a:pPr>
            <a:lnSpc>
              <a:spcPct val="100000"/>
            </a:lnSpc>
          </a:pPr>
          <a:r>
            <a:rPr lang="en-US"/>
            <a:t>One user can have many ratings</a:t>
          </a:r>
        </a:p>
      </dgm:t>
    </dgm:pt>
    <dgm:pt modelId="{B0347386-206C-4391-B1DC-AD0538B7E607}" type="parTrans" cxnId="{6C428030-17B7-4F52-B567-335DEB73C0C7}">
      <dgm:prSet/>
      <dgm:spPr/>
      <dgm:t>
        <a:bodyPr/>
        <a:lstStyle/>
        <a:p>
          <a:endParaRPr lang="en-US"/>
        </a:p>
      </dgm:t>
    </dgm:pt>
    <dgm:pt modelId="{570B92C5-7DDD-443E-A18D-3558FB205D12}" type="sibTrans" cxnId="{6C428030-17B7-4F52-B567-335DEB73C0C7}">
      <dgm:prSet/>
      <dgm:spPr/>
      <dgm:t>
        <a:bodyPr/>
        <a:lstStyle/>
        <a:p>
          <a:endParaRPr lang="en-US"/>
        </a:p>
      </dgm:t>
    </dgm:pt>
    <dgm:pt modelId="{D755DD44-B023-4191-BD11-E653F90FA172}">
      <dgm:prSet/>
      <dgm:spPr/>
      <dgm:t>
        <a:bodyPr/>
        <a:lstStyle/>
        <a:p>
          <a:pPr>
            <a:lnSpc>
              <a:spcPct val="100000"/>
            </a:lnSpc>
          </a:pPr>
          <a:r>
            <a:rPr lang="en-US"/>
            <a:t>One movie can have many ratings</a:t>
          </a:r>
        </a:p>
      </dgm:t>
    </dgm:pt>
    <dgm:pt modelId="{12B566B4-B602-49C6-B6F0-C3219E3E1C02}" type="parTrans" cxnId="{0EFCD3FC-193C-4731-9B52-F15A068173E0}">
      <dgm:prSet/>
      <dgm:spPr/>
      <dgm:t>
        <a:bodyPr/>
        <a:lstStyle/>
        <a:p>
          <a:endParaRPr lang="en-US"/>
        </a:p>
      </dgm:t>
    </dgm:pt>
    <dgm:pt modelId="{7EE10D3A-DA5B-44BD-A7F0-46C7C134B1E1}" type="sibTrans" cxnId="{0EFCD3FC-193C-4731-9B52-F15A068173E0}">
      <dgm:prSet/>
      <dgm:spPr/>
      <dgm:t>
        <a:bodyPr/>
        <a:lstStyle/>
        <a:p>
          <a:endParaRPr lang="en-US"/>
        </a:p>
      </dgm:t>
    </dgm:pt>
    <dgm:pt modelId="{ABB01C6B-64E1-427C-800F-99EE195D8ABF}">
      <dgm:prSet/>
      <dgm:spPr/>
      <dgm:t>
        <a:bodyPr/>
        <a:lstStyle/>
        <a:p>
          <a:pPr>
            <a:lnSpc>
              <a:spcPct val="100000"/>
            </a:lnSpc>
          </a:pPr>
          <a:r>
            <a:rPr lang="en-US"/>
            <a:t>One movie can have many genres</a:t>
          </a:r>
        </a:p>
      </dgm:t>
    </dgm:pt>
    <dgm:pt modelId="{6DC51F0F-F3D4-4B97-9949-FDCE5AF8B4E5}" type="parTrans" cxnId="{281DC7DA-328F-45F2-B6E6-F6A4D9D97247}">
      <dgm:prSet/>
      <dgm:spPr/>
      <dgm:t>
        <a:bodyPr/>
        <a:lstStyle/>
        <a:p>
          <a:endParaRPr lang="en-US"/>
        </a:p>
      </dgm:t>
    </dgm:pt>
    <dgm:pt modelId="{D870D72E-5563-41BE-B8C7-C0085F6E0B42}" type="sibTrans" cxnId="{281DC7DA-328F-45F2-B6E6-F6A4D9D97247}">
      <dgm:prSet/>
      <dgm:spPr/>
      <dgm:t>
        <a:bodyPr/>
        <a:lstStyle/>
        <a:p>
          <a:endParaRPr lang="en-US"/>
        </a:p>
      </dgm:t>
    </dgm:pt>
    <dgm:pt modelId="{DF8EBF3A-987B-45BC-BC98-89484D4C6211}">
      <dgm:prSet/>
      <dgm:spPr/>
      <dgm:t>
        <a:bodyPr/>
        <a:lstStyle/>
        <a:p>
          <a:pPr>
            <a:lnSpc>
              <a:spcPct val="100000"/>
            </a:lnSpc>
          </a:pPr>
          <a:r>
            <a:rPr lang="en-US"/>
            <a:t>One movie can have many cast members</a:t>
          </a:r>
        </a:p>
      </dgm:t>
    </dgm:pt>
    <dgm:pt modelId="{88993503-89A3-4A7B-A8EC-9B19AD5A2E84}" type="parTrans" cxnId="{DC225694-404F-4F8C-AD5D-2063710A5908}">
      <dgm:prSet/>
      <dgm:spPr/>
      <dgm:t>
        <a:bodyPr/>
        <a:lstStyle/>
        <a:p>
          <a:endParaRPr lang="en-US"/>
        </a:p>
      </dgm:t>
    </dgm:pt>
    <dgm:pt modelId="{CEF6BFC9-AB1A-4B08-9BFB-B617F1AE5925}" type="sibTrans" cxnId="{DC225694-404F-4F8C-AD5D-2063710A5908}">
      <dgm:prSet/>
      <dgm:spPr/>
      <dgm:t>
        <a:bodyPr/>
        <a:lstStyle/>
        <a:p>
          <a:endParaRPr lang="en-US"/>
        </a:p>
      </dgm:t>
    </dgm:pt>
    <dgm:pt modelId="{49A5C4B1-C204-4DEB-BABB-A43490B2C7E0}">
      <dgm:prSet/>
      <dgm:spPr/>
      <dgm:t>
        <a:bodyPr/>
        <a:lstStyle/>
        <a:p>
          <a:pPr>
            <a:lnSpc>
              <a:spcPct val="100000"/>
            </a:lnSpc>
            <a:defRPr b="1"/>
          </a:pPr>
          <a:r>
            <a:rPr lang="en-US"/>
            <a:t>Key Features:</a:t>
          </a:r>
        </a:p>
      </dgm:t>
    </dgm:pt>
    <dgm:pt modelId="{00654AE3-2082-4361-9AAC-8BD1AA7BB402}" type="parTrans" cxnId="{3D10F031-4017-415E-BBFC-253CC51EF04D}">
      <dgm:prSet/>
      <dgm:spPr/>
      <dgm:t>
        <a:bodyPr/>
        <a:lstStyle/>
        <a:p>
          <a:endParaRPr lang="en-US"/>
        </a:p>
      </dgm:t>
    </dgm:pt>
    <dgm:pt modelId="{7AA673DB-7BD9-4299-9D8E-263944B16366}" type="sibTrans" cxnId="{3D10F031-4017-415E-BBFC-253CC51EF04D}">
      <dgm:prSet/>
      <dgm:spPr/>
      <dgm:t>
        <a:bodyPr/>
        <a:lstStyle/>
        <a:p>
          <a:endParaRPr lang="en-US"/>
        </a:p>
      </dgm:t>
    </dgm:pt>
    <dgm:pt modelId="{7A656889-7FA1-4171-BDC7-60A217EC5BB3}">
      <dgm:prSet/>
      <dgm:spPr/>
      <dgm:t>
        <a:bodyPr/>
        <a:lstStyle/>
        <a:p>
          <a:pPr>
            <a:lnSpc>
              <a:spcPct val="100000"/>
            </a:lnSpc>
          </a:pPr>
          <a:r>
            <a:rPr lang="en-US"/>
            <a:t>Foreign keys enforce relationships</a:t>
          </a:r>
        </a:p>
      </dgm:t>
    </dgm:pt>
    <dgm:pt modelId="{C569248F-7052-47FC-8203-374728157F2B}" type="parTrans" cxnId="{13B2C9EE-BD11-461E-B349-E7B23BD4C428}">
      <dgm:prSet/>
      <dgm:spPr/>
      <dgm:t>
        <a:bodyPr/>
        <a:lstStyle/>
        <a:p>
          <a:endParaRPr lang="en-US"/>
        </a:p>
      </dgm:t>
    </dgm:pt>
    <dgm:pt modelId="{8D0F08AB-04D9-4BF6-9365-629FCC0C8B26}" type="sibTrans" cxnId="{13B2C9EE-BD11-461E-B349-E7B23BD4C428}">
      <dgm:prSet/>
      <dgm:spPr/>
      <dgm:t>
        <a:bodyPr/>
        <a:lstStyle/>
        <a:p>
          <a:endParaRPr lang="en-US"/>
        </a:p>
      </dgm:t>
    </dgm:pt>
    <dgm:pt modelId="{CFECEB4D-8928-46DB-BF4C-298C904CF3B4}">
      <dgm:prSet/>
      <dgm:spPr/>
      <dgm:t>
        <a:bodyPr/>
        <a:lstStyle/>
        <a:p>
          <a:pPr>
            <a:lnSpc>
              <a:spcPct val="100000"/>
            </a:lnSpc>
          </a:pPr>
          <a:r>
            <a:rPr lang="en-US"/>
            <a:t>CASCADE delete keeps data consistent</a:t>
          </a:r>
        </a:p>
      </dgm:t>
    </dgm:pt>
    <dgm:pt modelId="{4C377F4C-3E92-408D-B5F9-6EE8DE9EAE9D}" type="parTrans" cxnId="{25F49A0D-E040-4254-8B74-77031B6EE4BD}">
      <dgm:prSet/>
      <dgm:spPr/>
      <dgm:t>
        <a:bodyPr/>
        <a:lstStyle/>
        <a:p>
          <a:endParaRPr lang="en-US"/>
        </a:p>
      </dgm:t>
    </dgm:pt>
    <dgm:pt modelId="{02C77F12-61F3-490A-A3C1-AFF9B7716CC8}" type="sibTrans" cxnId="{25F49A0D-E040-4254-8B74-77031B6EE4BD}">
      <dgm:prSet/>
      <dgm:spPr/>
      <dgm:t>
        <a:bodyPr/>
        <a:lstStyle/>
        <a:p>
          <a:endParaRPr lang="en-US"/>
        </a:p>
      </dgm:t>
    </dgm:pt>
    <dgm:pt modelId="{F2A0A0B9-4FEF-422C-9543-CF8C7940AEA8}">
      <dgm:prSet/>
      <dgm:spPr/>
      <dgm:t>
        <a:bodyPr/>
        <a:lstStyle/>
        <a:p>
          <a:pPr>
            <a:lnSpc>
              <a:spcPct val="100000"/>
            </a:lnSpc>
          </a:pPr>
          <a:r>
            <a:rPr lang="en-US"/>
            <a:t>Indexes make searches fast</a:t>
          </a:r>
        </a:p>
      </dgm:t>
    </dgm:pt>
    <dgm:pt modelId="{1F5FEC24-7452-454B-AEB7-75E999F03FE9}" type="parTrans" cxnId="{D9A2131F-ACFB-47A5-B7AD-4DA361E38FB9}">
      <dgm:prSet/>
      <dgm:spPr/>
      <dgm:t>
        <a:bodyPr/>
        <a:lstStyle/>
        <a:p>
          <a:endParaRPr lang="en-US"/>
        </a:p>
      </dgm:t>
    </dgm:pt>
    <dgm:pt modelId="{C21565BA-EAE6-497E-B1EB-4643D397C534}" type="sibTrans" cxnId="{D9A2131F-ACFB-47A5-B7AD-4DA361E38FB9}">
      <dgm:prSet/>
      <dgm:spPr/>
      <dgm:t>
        <a:bodyPr/>
        <a:lstStyle/>
        <a:p>
          <a:endParaRPr lang="en-US"/>
        </a:p>
      </dgm:t>
    </dgm:pt>
    <dgm:pt modelId="{5DEB56DE-842C-4422-90D3-5C2968D9002A}">
      <dgm:prSet/>
      <dgm:spPr/>
      <dgm:t>
        <a:bodyPr/>
        <a:lstStyle/>
        <a:p>
          <a:pPr>
            <a:lnSpc>
              <a:spcPct val="100000"/>
            </a:lnSpc>
          </a:pPr>
          <a:r>
            <a:rPr lang="en-US"/>
            <a:t>Constraints prevent bad data</a:t>
          </a:r>
        </a:p>
      </dgm:t>
    </dgm:pt>
    <dgm:pt modelId="{4F81DEEF-D753-4E11-8323-3C198CE72E40}" type="parTrans" cxnId="{8DB0FB8E-7E82-4469-AB20-FEFD9D2DDFFA}">
      <dgm:prSet/>
      <dgm:spPr/>
      <dgm:t>
        <a:bodyPr/>
        <a:lstStyle/>
        <a:p>
          <a:endParaRPr lang="en-US"/>
        </a:p>
      </dgm:t>
    </dgm:pt>
    <dgm:pt modelId="{3BD5B71A-2265-4539-BF71-50E8AC25BA4F}" type="sibTrans" cxnId="{8DB0FB8E-7E82-4469-AB20-FEFD9D2DDFFA}">
      <dgm:prSet/>
      <dgm:spPr/>
      <dgm:t>
        <a:bodyPr/>
        <a:lstStyle/>
        <a:p>
          <a:endParaRPr lang="en-US"/>
        </a:p>
      </dgm:t>
    </dgm:pt>
    <dgm:pt modelId="{79595441-8BA8-42E5-B19B-4862B004D068}" type="pres">
      <dgm:prSet presAssocID="{7F01B70C-06CD-407C-B36D-B4DAD0D37169}" presName="root" presStyleCnt="0">
        <dgm:presLayoutVars>
          <dgm:dir/>
          <dgm:resizeHandles val="exact"/>
        </dgm:presLayoutVars>
      </dgm:prSet>
      <dgm:spPr/>
    </dgm:pt>
    <dgm:pt modelId="{F3CD0063-0B16-4A65-A586-65500BEA36B6}" type="pres">
      <dgm:prSet presAssocID="{0E829474-1F06-4327-933D-D1541916578F}" presName="compNode" presStyleCnt="0"/>
      <dgm:spPr/>
    </dgm:pt>
    <dgm:pt modelId="{43D4466D-D957-4F40-AAE8-BA9D959F38DD}" type="pres">
      <dgm:prSet presAssocID="{0E829474-1F06-4327-933D-D154191657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Video camera"/>
        </a:ext>
      </dgm:extLst>
    </dgm:pt>
    <dgm:pt modelId="{69B8C775-DDE0-4BF5-A1A6-C35184C0397A}" type="pres">
      <dgm:prSet presAssocID="{0E829474-1F06-4327-933D-D1541916578F}" presName="iconSpace" presStyleCnt="0"/>
      <dgm:spPr/>
    </dgm:pt>
    <dgm:pt modelId="{2F4B812A-20D7-4FB2-9DA8-97ABD23CD8BD}" type="pres">
      <dgm:prSet presAssocID="{0E829474-1F06-4327-933D-D1541916578F}" presName="parTx" presStyleLbl="revTx" presStyleIdx="0" presStyleCnt="4">
        <dgm:presLayoutVars>
          <dgm:chMax val="0"/>
          <dgm:chPref val="0"/>
        </dgm:presLayoutVars>
      </dgm:prSet>
      <dgm:spPr/>
    </dgm:pt>
    <dgm:pt modelId="{0A633F6F-E07A-408E-AFF8-E2F3D76C2D98}" type="pres">
      <dgm:prSet presAssocID="{0E829474-1F06-4327-933D-D1541916578F}" presName="txSpace" presStyleCnt="0"/>
      <dgm:spPr/>
    </dgm:pt>
    <dgm:pt modelId="{04DC3D89-3EFF-46E1-853C-D2A3B647B09D}" type="pres">
      <dgm:prSet presAssocID="{0E829474-1F06-4327-933D-D1541916578F}" presName="desTx" presStyleLbl="revTx" presStyleIdx="1" presStyleCnt="4">
        <dgm:presLayoutVars/>
      </dgm:prSet>
      <dgm:spPr/>
    </dgm:pt>
    <dgm:pt modelId="{265C7DFB-7A51-44F2-BFA8-B4A0FA949410}" type="pres">
      <dgm:prSet presAssocID="{678FAC48-2B97-4589-88F1-A2EB110692B4}" presName="sibTrans" presStyleCnt="0"/>
      <dgm:spPr/>
    </dgm:pt>
    <dgm:pt modelId="{683D223A-62D6-4FBF-9CAA-84465FFD2686}" type="pres">
      <dgm:prSet presAssocID="{49A5C4B1-C204-4DEB-BABB-A43490B2C7E0}" presName="compNode" presStyleCnt="0"/>
      <dgm:spPr/>
    </dgm:pt>
    <dgm:pt modelId="{17E571F3-127A-4BF3-9BB6-F6DC768581A9}" type="pres">
      <dgm:prSet presAssocID="{49A5C4B1-C204-4DEB-BABB-A43490B2C7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ey"/>
        </a:ext>
      </dgm:extLst>
    </dgm:pt>
    <dgm:pt modelId="{93C34BAD-2D37-4337-B108-90504A50E7A9}" type="pres">
      <dgm:prSet presAssocID="{49A5C4B1-C204-4DEB-BABB-A43490B2C7E0}" presName="iconSpace" presStyleCnt="0"/>
      <dgm:spPr/>
    </dgm:pt>
    <dgm:pt modelId="{F03538C9-E52C-459E-A246-AEF75673E344}" type="pres">
      <dgm:prSet presAssocID="{49A5C4B1-C204-4DEB-BABB-A43490B2C7E0}" presName="parTx" presStyleLbl="revTx" presStyleIdx="2" presStyleCnt="4">
        <dgm:presLayoutVars>
          <dgm:chMax val="0"/>
          <dgm:chPref val="0"/>
        </dgm:presLayoutVars>
      </dgm:prSet>
      <dgm:spPr/>
    </dgm:pt>
    <dgm:pt modelId="{538F3B34-48BB-4C7F-9A06-13E055362E2A}" type="pres">
      <dgm:prSet presAssocID="{49A5C4B1-C204-4DEB-BABB-A43490B2C7E0}" presName="txSpace" presStyleCnt="0"/>
      <dgm:spPr/>
    </dgm:pt>
    <dgm:pt modelId="{3DC2DC59-3E33-465B-AA14-32D3995FCE60}" type="pres">
      <dgm:prSet presAssocID="{49A5C4B1-C204-4DEB-BABB-A43490B2C7E0}" presName="desTx" presStyleLbl="revTx" presStyleIdx="3" presStyleCnt="4">
        <dgm:presLayoutVars/>
      </dgm:prSet>
      <dgm:spPr/>
    </dgm:pt>
  </dgm:ptLst>
  <dgm:cxnLst>
    <dgm:cxn modelId="{71406704-387E-4611-8CAF-0F37D25845E0}" type="presOf" srcId="{0E829474-1F06-4327-933D-D1541916578F}" destId="{2F4B812A-20D7-4FB2-9DA8-97ABD23CD8BD}" srcOrd="0" destOrd="0" presId="urn:microsoft.com/office/officeart/2018/5/layout/CenteredIconLabelDescriptionList"/>
    <dgm:cxn modelId="{25F49A0D-E040-4254-8B74-77031B6EE4BD}" srcId="{49A5C4B1-C204-4DEB-BABB-A43490B2C7E0}" destId="{CFECEB4D-8928-46DB-BF4C-298C904CF3B4}" srcOrd="1" destOrd="0" parTransId="{4C377F4C-3E92-408D-B5F9-6EE8DE9EAE9D}" sibTransId="{02C77F12-61F3-490A-A3C1-AFF9B7716CC8}"/>
    <dgm:cxn modelId="{D9A2131F-ACFB-47A5-B7AD-4DA361E38FB9}" srcId="{49A5C4B1-C204-4DEB-BABB-A43490B2C7E0}" destId="{F2A0A0B9-4FEF-422C-9543-CF8C7940AEA8}" srcOrd="2" destOrd="0" parTransId="{1F5FEC24-7452-454B-AEB7-75E999F03FE9}" sibTransId="{C21565BA-EAE6-497E-B1EB-4643D397C534}"/>
    <dgm:cxn modelId="{6C428030-17B7-4F52-B567-335DEB73C0C7}" srcId="{0E829474-1F06-4327-933D-D1541916578F}" destId="{B72CEA13-FAE3-430C-9AB6-BFD36773B135}" srcOrd="0" destOrd="0" parTransId="{B0347386-206C-4391-B1DC-AD0538B7E607}" sibTransId="{570B92C5-7DDD-443E-A18D-3558FB205D12}"/>
    <dgm:cxn modelId="{3D10F031-4017-415E-BBFC-253CC51EF04D}" srcId="{7F01B70C-06CD-407C-B36D-B4DAD0D37169}" destId="{49A5C4B1-C204-4DEB-BABB-A43490B2C7E0}" srcOrd="1" destOrd="0" parTransId="{00654AE3-2082-4361-9AAC-8BD1AA7BB402}" sibTransId="{7AA673DB-7BD9-4299-9D8E-263944B16366}"/>
    <dgm:cxn modelId="{93B5793E-EE09-4CA1-B1AC-79741BFFEF76}" type="presOf" srcId="{5DEB56DE-842C-4422-90D3-5C2968D9002A}" destId="{3DC2DC59-3E33-465B-AA14-32D3995FCE60}" srcOrd="0" destOrd="3" presId="urn:microsoft.com/office/officeart/2018/5/layout/CenteredIconLabelDescriptionList"/>
    <dgm:cxn modelId="{46ADCF3F-7BEA-44C4-A843-6417A6B000C8}" type="presOf" srcId="{7F01B70C-06CD-407C-B36D-B4DAD0D37169}" destId="{79595441-8BA8-42E5-B19B-4862B004D068}" srcOrd="0" destOrd="0" presId="urn:microsoft.com/office/officeart/2018/5/layout/CenteredIconLabelDescriptionList"/>
    <dgm:cxn modelId="{A7CA0941-62C8-454E-AB3A-60556704412E}" type="presOf" srcId="{B72CEA13-FAE3-430C-9AB6-BFD36773B135}" destId="{04DC3D89-3EFF-46E1-853C-D2A3B647B09D}" srcOrd="0" destOrd="0" presId="urn:microsoft.com/office/officeart/2018/5/layout/CenteredIconLabelDescriptionList"/>
    <dgm:cxn modelId="{513FA342-A6D0-45FE-8074-4F930D961459}" type="presOf" srcId="{F2A0A0B9-4FEF-422C-9543-CF8C7940AEA8}" destId="{3DC2DC59-3E33-465B-AA14-32D3995FCE60}" srcOrd="0" destOrd="2" presId="urn:microsoft.com/office/officeart/2018/5/layout/CenteredIconLabelDescriptionList"/>
    <dgm:cxn modelId="{5311BA49-B8A3-476B-8D67-B035DCC12ED6}" type="presOf" srcId="{DF8EBF3A-987B-45BC-BC98-89484D4C6211}" destId="{04DC3D89-3EFF-46E1-853C-D2A3B647B09D}" srcOrd="0" destOrd="3" presId="urn:microsoft.com/office/officeart/2018/5/layout/CenteredIconLabelDescriptionList"/>
    <dgm:cxn modelId="{3414BA4D-AFD9-4678-9D94-9A67B0D41C58}" type="presOf" srcId="{ABB01C6B-64E1-427C-800F-99EE195D8ABF}" destId="{04DC3D89-3EFF-46E1-853C-D2A3B647B09D}" srcOrd="0" destOrd="2" presId="urn:microsoft.com/office/officeart/2018/5/layout/CenteredIconLabelDescriptionList"/>
    <dgm:cxn modelId="{59DAD153-88AB-43EF-9B76-BD374E1A5A70}" type="presOf" srcId="{D755DD44-B023-4191-BD11-E653F90FA172}" destId="{04DC3D89-3EFF-46E1-853C-D2A3B647B09D}" srcOrd="0" destOrd="1" presId="urn:microsoft.com/office/officeart/2018/5/layout/CenteredIconLabelDescriptionList"/>
    <dgm:cxn modelId="{8DB0FB8E-7E82-4469-AB20-FEFD9D2DDFFA}" srcId="{49A5C4B1-C204-4DEB-BABB-A43490B2C7E0}" destId="{5DEB56DE-842C-4422-90D3-5C2968D9002A}" srcOrd="3" destOrd="0" parTransId="{4F81DEEF-D753-4E11-8323-3C198CE72E40}" sibTransId="{3BD5B71A-2265-4539-BF71-50E8AC25BA4F}"/>
    <dgm:cxn modelId="{DC225694-404F-4F8C-AD5D-2063710A5908}" srcId="{0E829474-1F06-4327-933D-D1541916578F}" destId="{DF8EBF3A-987B-45BC-BC98-89484D4C6211}" srcOrd="3" destOrd="0" parTransId="{88993503-89A3-4A7B-A8EC-9B19AD5A2E84}" sibTransId="{CEF6BFC9-AB1A-4B08-9BFB-B617F1AE5925}"/>
    <dgm:cxn modelId="{E5A533A2-41F0-448D-9A52-851653BB5B6C}" type="presOf" srcId="{CFECEB4D-8928-46DB-BF4C-298C904CF3B4}" destId="{3DC2DC59-3E33-465B-AA14-32D3995FCE60}" srcOrd="0" destOrd="1" presId="urn:microsoft.com/office/officeart/2018/5/layout/CenteredIconLabelDescriptionList"/>
    <dgm:cxn modelId="{091FB7D1-6820-432C-BCBE-49959A3B17F3}" srcId="{7F01B70C-06CD-407C-B36D-B4DAD0D37169}" destId="{0E829474-1F06-4327-933D-D1541916578F}" srcOrd="0" destOrd="0" parTransId="{81D33D75-0B1E-424C-86D3-CBE3591BA6B3}" sibTransId="{678FAC48-2B97-4589-88F1-A2EB110692B4}"/>
    <dgm:cxn modelId="{4A0E06D7-532B-4A08-BB34-9072866C2F72}" type="presOf" srcId="{49A5C4B1-C204-4DEB-BABB-A43490B2C7E0}" destId="{F03538C9-E52C-459E-A246-AEF75673E344}" srcOrd="0" destOrd="0" presId="urn:microsoft.com/office/officeart/2018/5/layout/CenteredIconLabelDescriptionList"/>
    <dgm:cxn modelId="{281DC7DA-328F-45F2-B6E6-F6A4D9D97247}" srcId="{0E829474-1F06-4327-933D-D1541916578F}" destId="{ABB01C6B-64E1-427C-800F-99EE195D8ABF}" srcOrd="2" destOrd="0" parTransId="{6DC51F0F-F3D4-4B97-9949-FDCE5AF8B4E5}" sibTransId="{D870D72E-5563-41BE-B8C7-C0085F6E0B42}"/>
    <dgm:cxn modelId="{662432ED-EA90-4F88-9BF9-90D5DB9DDEDF}" type="presOf" srcId="{7A656889-7FA1-4171-BDC7-60A217EC5BB3}" destId="{3DC2DC59-3E33-465B-AA14-32D3995FCE60}" srcOrd="0" destOrd="0" presId="urn:microsoft.com/office/officeart/2018/5/layout/CenteredIconLabelDescriptionList"/>
    <dgm:cxn modelId="{13B2C9EE-BD11-461E-B349-E7B23BD4C428}" srcId="{49A5C4B1-C204-4DEB-BABB-A43490B2C7E0}" destId="{7A656889-7FA1-4171-BDC7-60A217EC5BB3}" srcOrd="0" destOrd="0" parTransId="{C569248F-7052-47FC-8203-374728157F2B}" sibTransId="{8D0F08AB-04D9-4BF6-9365-629FCC0C8B26}"/>
    <dgm:cxn modelId="{0EFCD3FC-193C-4731-9B52-F15A068173E0}" srcId="{0E829474-1F06-4327-933D-D1541916578F}" destId="{D755DD44-B023-4191-BD11-E653F90FA172}" srcOrd="1" destOrd="0" parTransId="{12B566B4-B602-49C6-B6F0-C3219E3E1C02}" sibTransId="{7EE10D3A-DA5B-44BD-A7F0-46C7C134B1E1}"/>
    <dgm:cxn modelId="{36365B05-E1E6-46C6-BA03-588355C08D2C}" type="presParOf" srcId="{79595441-8BA8-42E5-B19B-4862B004D068}" destId="{F3CD0063-0B16-4A65-A586-65500BEA36B6}" srcOrd="0" destOrd="0" presId="urn:microsoft.com/office/officeart/2018/5/layout/CenteredIconLabelDescriptionList"/>
    <dgm:cxn modelId="{660515F0-E3B4-4F97-94A6-48B7CF2724AC}" type="presParOf" srcId="{F3CD0063-0B16-4A65-A586-65500BEA36B6}" destId="{43D4466D-D957-4F40-AAE8-BA9D959F38DD}" srcOrd="0" destOrd="0" presId="urn:microsoft.com/office/officeart/2018/5/layout/CenteredIconLabelDescriptionList"/>
    <dgm:cxn modelId="{4B93857F-48A2-4DB2-B82E-DC23DB54E5AD}" type="presParOf" srcId="{F3CD0063-0B16-4A65-A586-65500BEA36B6}" destId="{69B8C775-DDE0-4BF5-A1A6-C35184C0397A}" srcOrd="1" destOrd="0" presId="urn:microsoft.com/office/officeart/2018/5/layout/CenteredIconLabelDescriptionList"/>
    <dgm:cxn modelId="{92E37BB7-919B-4E5E-B3B0-D44B1A78B1E7}" type="presParOf" srcId="{F3CD0063-0B16-4A65-A586-65500BEA36B6}" destId="{2F4B812A-20D7-4FB2-9DA8-97ABD23CD8BD}" srcOrd="2" destOrd="0" presId="urn:microsoft.com/office/officeart/2018/5/layout/CenteredIconLabelDescriptionList"/>
    <dgm:cxn modelId="{1442492D-8010-44E5-9C36-25A7F7086E44}" type="presParOf" srcId="{F3CD0063-0B16-4A65-A586-65500BEA36B6}" destId="{0A633F6F-E07A-408E-AFF8-E2F3D76C2D98}" srcOrd="3" destOrd="0" presId="urn:microsoft.com/office/officeart/2018/5/layout/CenteredIconLabelDescriptionList"/>
    <dgm:cxn modelId="{1703D1D6-A2CF-476D-8566-F2A2ADF3E3F2}" type="presParOf" srcId="{F3CD0063-0B16-4A65-A586-65500BEA36B6}" destId="{04DC3D89-3EFF-46E1-853C-D2A3B647B09D}" srcOrd="4" destOrd="0" presId="urn:microsoft.com/office/officeart/2018/5/layout/CenteredIconLabelDescriptionList"/>
    <dgm:cxn modelId="{E47BA858-B4C0-4234-B539-18885BB435ED}" type="presParOf" srcId="{79595441-8BA8-42E5-B19B-4862B004D068}" destId="{265C7DFB-7A51-44F2-BFA8-B4A0FA949410}" srcOrd="1" destOrd="0" presId="urn:microsoft.com/office/officeart/2018/5/layout/CenteredIconLabelDescriptionList"/>
    <dgm:cxn modelId="{3AA760F1-47B6-4FC4-87D8-7961560C4259}" type="presParOf" srcId="{79595441-8BA8-42E5-B19B-4862B004D068}" destId="{683D223A-62D6-4FBF-9CAA-84465FFD2686}" srcOrd="2" destOrd="0" presId="urn:microsoft.com/office/officeart/2018/5/layout/CenteredIconLabelDescriptionList"/>
    <dgm:cxn modelId="{EFA4F149-3976-40E3-93F7-9C2BF8AC823A}" type="presParOf" srcId="{683D223A-62D6-4FBF-9CAA-84465FFD2686}" destId="{17E571F3-127A-4BF3-9BB6-F6DC768581A9}" srcOrd="0" destOrd="0" presId="urn:microsoft.com/office/officeart/2018/5/layout/CenteredIconLabelDescriptionList"/>
    <dgm:cxn modelId="{55EDFA24-6651-4DB3-8F9E-3AFCD2234C50}" type="presParOf" srcId="{683D223A-62D6-4FBF-9CAA-84465FFD2686}" destId="{93C34BAD-2D37-4337-B108-90504A50E7A9}" srcOrd="1" destOrd="0" presId="urn:microsoft.com/office/officeart/2018/5/layout/CenteredIconLabelDescriptionList"/>
    <dgm:cxn modelId="{70014151-BBA3-4ACA-A08B-2DC712E71518}" type="presParOf" srcId="{683D223A-62D6-4FBF-9CAA-84465FFD2686}" destId="{F03538C9-E52C-459E-A246-AEF75673E344}" srcOrd="2" destOrd="0" presId="urn:microsoft.com/office/officeart/2018/5/layout/CenteredIconLabelDescriptionList"/>
    <dgm:cxn modelId="{BB5D1F0D-6559-41BF-BEEE-513CE2E58A80}" type="presParOf" srcId="{683D223A-62D6-4FBF-9CAA-84465FFD2686}" destId="{538F3B34-48BB-4C7F-9A06-13E055362E2A}" srcOrd="3" destOrd="0" presId="urn:microsoft.com/office/officeart/2018/5/layout/CenteredIconLabelDescriptionList"/>
    <dgm:cxn modelId="{9C8E0D1A-8563-42F7-B77D-CB5B953B680B}" type="presParOf" srcId="{683D223A-62D6-4FBF-9CAA-84465FFD2686}" destId="{3DC2DC59-3E33-465B-AA14-32D3995FCE60}"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09135F-2EB0-4AAA-826D-267EB03D4C19}" type="doc">
      <dgm:prSet loTypeId="urn:microsoft.com/office/officeart/2018/2/layout/IconVerticalSolidList" loCatId="icon" qsTypeId="urn:microsoft.com/office/officeart/2005/8/quickstyle/simple4" qsCatId="simple" csTypeId="urn:microsoft.com/office/officeart/2005/8/colors/colorful2" csCatId="colorful" phldr="1"/>
      <dgm:spPr/>
      <dgm:t>
        <a:bodyPr/>
        <a:lstStyle/>
        <a:p>
          <a:endParaRPr lang="en-US"/>
        </a:p>
      </dgm:t>
    </dgm:pt>
    <dgm:pt modelId="{D374C460-2123-4032-98F2-A4E7BC4ABC9F}">
      <dgm:prSet/>
      <dgm:spPr/>
      <dgm:t>
        <a:bodyPr/>
        <a:lstStyle/>
        <a:p>
          <a:pPr>
            <a:lnSpc>
              <a:spcPct val="100000"/>
            </a:lnSpc>
          </a:pPr>
          <a:r>
            <a:rPr lang="en-US"/>
            <a:t>Pre-written programs saved in the database:</a:t>
          </a:r>
        </a:p>
      </dgm:t>
    </dgm:pt>
    <dgm:pt modelId="{4BA00C48-DC27-4105-944A-410AF0A45972}" type="parTrans" cxnId="{01AF0F2C-95CC-4185-82E1-959E952E53C0}">
      <dgm:prSet/>
      <dgm:spPr/>
      <dgm:t>
        <a:bodyPr/>
        <a:lstStyle/>
        <a:p>
          <a:endParaRPr lang="en-US"/>
        </a:p>
      </dgm:t>
    </dgm:pt>
    <dgm:pt modelId="{8E7D5F82-B470-4639-98CC-75253B083969}" type="sibTrans" cxnId="{01AF0F2C-95CC-4185-82E1-959E952E53C0}">
      <dgm:prSet/>
      <dgm:spPr/>
      <dgm:t>
        <a:bodyPr/>
        <a:lstStyle/>
        <a:p>
          <a:endParaRPr lang="en-US"/>
        </a:p>
      </dgm:t>
    </dgm:pt>
    <dgm:pt modelId="{7BCA2C9C-F951-47BD-A375-5B69D7D92788}">
      <dgm:prSet/>
      <dgm:spPr/>
      <dgm:t>
        <a:bodyPr/>
        <a:lstStyle/>
        <a:p>
          <a:pPr>
            <a:lnSpc>
              <a:spcPct val="100000"/>
            </a:lnSpc>
          </a:pPr>
          <a:r>
            <a:rPr lang="en-US" dirty="0"/>
            <a:t>CRUD Operations (27 procedures)</a:t>
          </a:r>
        </a:p>
      </dgm:t>
    </dgm:pt>
    <dgm:pt modelId="{47E2E66B-7D83-4FCB-AD24-AB490F3766AA}" type="parTrans" cxnId="{53121D3B-735B-4365-B162-42E5D29754AA}">
      <dgm:prSet/>
      <dgm:spPr/>
      <dgm:t>
        <a:bodyPr/>
        <a:lstStyle/>
        <a:p>
          <a:endParaRPr lang="en-US"/>
        </a:p>
      </dgm:t>
    </dgm:pt>
    <dgm:pt modelId="{27E71EE4-5C03-4C06-B479-43319133C8C1}" type="sibTrans" cxnId="{53121D3B-735B-4365-B162-42E5D29754AA}">
      <dgm:prSet/>
      <dgm:spPr/>
      <dgm:t>
        <a:bodyPr/>
        <a:lstStyle/>
        <a:p>
          <a:endParaRPr lang="en-US"/>
        </a:p>
      </dgm:t>
    </dgm:pt>
    <dgm:pt modelId="{15938BA8-240E-408B-B3B1-54817EABC88A}">
      <dgm:prSet/>
      <dgm:spPr/>
      <dgm:t>
        <a:bodyPr/>
        <a:lstStyle/>
        <a:p>
          <a:pPr>
            <a:lnSpc>
              <a:spcPct val="100000"/>
            </a:lnSpc>
          </a:pPr>
          <a:r>
            <a:rPr lang="en-US"/>
            <a:t>	Create new users, movies, ratings, reviews</a:t>
          </a:r>
        </a:p>
      </dgm:t>
    </dgm:pt>
    <dgm:pt modelId="{028F15F9-8C85-4A88-8809-7873CCF37FE4}" type="parTrans" cxnId="{1D5AE8F7-98E9-47A8-9AA7-7802ABA0BBDA}">
      <dgm:prSet/>
      <dgm:spPr/>
      <dgm:t>
        <a:bodyPr/>
        <a:lstStyle/>
        <a:p>
          <a:endParaRPr lang="en-US"/>
        </a:p>
      </dgm:t>
    </dgm:pt>
    <dgm:pt modelId="{519D5D4E-0B7B-4936-994F-11586DA8F98F}" type="sibTrans" cxnId="{1D5AE8F7-98E9-47A8-9AA7-7802ABA0BBDA}">
      <dgm:prSet/>
      <dgm:spPr/>
      <dgm:t>
        <a:bodyPr/>
        <a:lstStyle/>
        <a:p>
          <a:endParaRPr lang="en-US"/>
        </a:p>
      </dgm:t>
    </dgm:pt>
    <dgm:pt modelId="{DB9E8DA0-4CF4-47BC-8033-7DF8741147A6}">
      <dgm:prSet/>
      <dgm:spPr/>
      <dgm:t>
        <a:bodyPr/>
        <a:lstStyle/>
        <a:p>
          <a:pPr>
            <a:lnSpc>
              <a:spcPct val="100000"/>
            </a:lnSpc>
          </a:pPr>
          <a:r>
            <a:rPr lang="en-US"/>
            <a:t>	Read and search for data</a:t>
          </a:r>
        </a:p>
      </dgm:t>
    </dgm:pt>
    <dgm:pt modelId="{B89D0C8F-1C9D-4896-B784-FB3452D8CC4B}" type="parTrans" cxnId="{B27B6E83-3A68-4004-8BCF-77CB1F8F610C}">
      <dgm:prSet/>
      <dgm:spPr/>
      <dgm:t>
        <a:bodyPr/>
        <a:lstStyle/>
        <a:p>
          <a:endParaRPr lang="en-US"/>
        </a:p>
      </dgm:t>
    </dgm:pt>
    <dgm:pt modelId="{B45FC950-2BE6-4ED4-8C95-0A1C75124F2F}" type="sibTrans" cxnId="{B27B6E83-3A68-4004-8BCF-77CB1F8F610C}">
      <dgm:prSet/>
      <dgm:spPr/>
      <dgm:t>
        <a:bodyPr/>
        <a:lstStyle/>
        <a:p>
          <a:endParaRPr lang="en-US"/>
        </a:p>
      </dgm:t>
    </dgm:pt>
    <dgm:pt modelId="{B1945B05-DC20-4992-B2F5-C0B298AD4F91}">
      <dgm:prSet/>
      <dgm:spPr/>
      <dgm:t>
        <a:bodyPr/>
        <a:lstStyle/>
        <a:p>
          <a:pPr>
            <a:lnSpc>
              <a:spcPct val="100000"/>
            </a:lnSpc>
          </a:pPr>
          <a:r>
            <a:rPr lang="en-US"/>
            <a:t>	Update existing information</a:t>
          </a:r>
        </a:p>
      </dgm:t>
    </dgm:pt>
    <dgm:pt modelId="{65EF87BC-3CF2-4819-8EFA-C8E9CDFB05C8}" type="parTrans" cxnId="{7D3069AE-18E8-4723-B78E-41C2E9163995}">
      <dgm:prSet/>
      <dgm:spPr/>
      <dgm:t>
        <a:bodyPr/>
        <a:lstStyle/>
        <a:p>
          <a:endParaRPr lang="en-US"/>
        </a:p>
      </dgm:t>
    </dgm:pt>
    <dgm:pt modelId="{924C6B80-D84C-4510-8348-73A78420DCA8}" type="sibTrans" cxnId="{7D3069AE-18E8-4723-B78E-41C2E9163995}">
      <dgm:prSet/>
      <dgm:spPr/>
      <dgm:t>
        <a:bodyPr/>
        <a:lstStyle/>
        <a:p>
          <a:endParaRPr lang="en-US"/>
        </a:p>
      </dgm:t>
    </dgm:pt>
    <dgm:pt modelId="{BBA5E002-F19D-44CC-96EB-5C8480CBF0A1}">
      <dgm:prSet/>
      <dgm:spPr/>
      <dgm:t>
        <a:bodyPr/>
        <a:lstStyle/>
        <a:p>
          <a:pPr>
            <a:lnSpc>
              <a:spcPct val="100000"/>
            </a:lnSpc>
          </a:pPr>
          <a:r>
            <a:rPr lang="en-US"/>
            <a:t>	Delete when needed</a:t>
          </a:r>
        </a:p>
      </dgm:t>
    </dgm:pt>
    <dgm:pt modelId="{51365B71-5E7C-465C-A44E-1F69AA320E8C}" type="parTrans" cxnId="{DA9E2F9F-A962-4347-AC7F-E57571085B51}">
      <dgm:prSet/>
      <dgm:spPr/>
      <dgm:t>
        <a:bodyPr/>
        <a:lstStyle/>
        <a:p>
          <a:endParaRPr lang="en-US"/>
        </a:p>
      </dgm:t>
    </dgm:pt>
    <dgm:pt modelId="{9E863A17-4220-48B7-BD69-BAC3E4DA3D68}" type="sibTrans" cxnId="{DA9E2F9F-A962-4347-AC7F-E57571085B51}">
      <dgm:prSet/>
      <dgm:spPr/>
      <dgm:t>
        <a:bodyPr/>
        <a:lstStyle/>
        <a:p>
          <a:endParaRPr lang="en-US"/>
        </a:p>
      </dgm:t>
    </dgm:pt>
    <dgm:pt modelId="{E6105DF0-B719-4294-B871-97B5AE0B3EA4}">
      <dgm:prSet/>
      <dgm:spPr/>
      <dgm:t>
        <a:bodyPr/>
        <a:lstStyle/>
        <a:p>
          <a:pPr>
            <a:lnSpc>
              <a:spcPct val="100000"/>
            </a:lnSpc>
          </a:pPr>
          <a:r>
            <a:rPr lang="en-US"/>
            <a:t>Recommendation Engine (8 procedures)</a:t>
          </a:r>
          <a:endParaRPr lang="en-US" dirty="0"/>
        </a:p>
      </dgm:t>
    </dgm:pt>
    <dgm:pt modelId="{5C3C1C6B-E5D2-4F7A-B5BD-951CE413DA67}" type="parTrans" cxnId="{BB1D9748-E755-479F-9C59-E545887FC8C7}">
      <dgm:prSet/>
      <dgm:spPr/>
      <dgm:t>
        <a:bodyPr/>
        <a:lstStyle/>
        <a:p>
          <a:endParaRPr lang="en-US"/>
        </a:p>
      </dgm:t>
    </dgm:pt>
    <dgm:pt modelId="{78A52A99-479D-4A4C-9192-B3F4256DAD1C}" type="sibTrans" cxnId="{BB1D9748-E755-479F-9C59-E545887FC8C7}">
      <dgm:prSet/>
      <dgm:spPr/>
      <dgm:t>
        <a:bodyPr/>
        <a:lstStyle/>
        <a:p>
          <a:endParaRPr lang="en-US"/>
        </a:p>
      </dgm:t>
    </dgm:pt>
    <dgm:pt modelId="{14C52A28-667A-423A-A03D-684F424CE1B0}">
      <dgm:prSet/>
      <dgm:spPr/>
      <dgm:t>
        <a:bodyPr/>
        <a:lstStyle/>
        <a:p>
          <a:pPr>
            <a:lnSpc>
              <a:spcPct val="100000"/>
            </a:lnSpc>
          </a:pPr>
          <a:r>
            <a:rPr lang="en-US"/>
            <a:t>	Find similar users</a:t>
          </a:r>
        </a:p>
      </dgm:t>
    </dgm:pt>
    <dgm:pt modelId="{89B01367-DEEA-46AF-AF4A-CA7738EFC651}" type="parTrans" cxnId="{63B9DB61-7013-473C-A6FF-C8BC07AF5C8F}">
      <dgm:prSet/>
      <dgm:spPr/>
      <dgm:t>
        <a:bodyPr/>
        <a:lstStyle/>
        <a:p>
          <a:endParaRPr lang="en-US"/>
        </a:p>
      </dgm:t>
    </dgm:pt>
    <dgm:pt modelId="{BF89F641-F4EB-43D9-8739-192F196A3E7A}" type="sibTrans" cxnId="{63B9DB61-7013-473C-A6FF-C8BC07AF5C8F}">
      <dgm:prSet/>
      <dgm:spPr/>
      <dgm:t>
        <a:bodyPr/>
        <a:lstStyle/>
        <a:p>
          <a:endParaRPr lang="en-US"/>
        </a:p>
      </dgm:t>
    </dgm:pt>
    <dgm:pt modelId="{3D53C5C9-7C24-441D-97D2-349C4E08FDED}">
      <dgm:prSet/>
      <dgm:spPr/>
      <dgm:t>
        <a:bodyPr/>
        <a:lstStyle/>
        <a:p>
          <a:pPr>
            <a:lnSpc>
              <a:spcPct val="100000"/>
            </a:lnSpc>
          </a:pPr>
          <a:r>
            <a:rPr lang="en-US"/>
            <a:t>	Get personalized recommendations</a:t>
          </a:r>
        </a:p>
      </dgm:t>
    </dgm:pt>
    <dgm:pt modelId="{98160642-E946-4D66-B67B-B824396FEA9E}" type="parTrans" cxnId="{F053D241-2FAA-44A8-AB27-D0821764CF24}">
      <dgm:prSet/>
      <dgm:spPr/>
      <dgm:t>
        <a:bodyPr/>
        <a:lstStyle/>
        <a:p>
          <a:endParaRPr lang="en-US"/>
        </a:p>
      </dgm:t>
    </dgm:pt>
    <dgm:pt modelId="{F020F8EE-4F07-45F3-B343-CF7C61B3CF10}" type="sibTrans" cxnId="{F053D241-2FAA-44A8-AB27-D0821764CF24}">
      <dgm:prSet/>
      <dgm:spPr/>
      <dgm:t>
        <a:bodyPr/>
        <a:lstStyle/>
        <a:p>
          <a:endParaRPr lang="en-US"/>
        </a:p>
      </dgm:t>
    </dgm:pt>
    <dgm:pt modelId="{822E19E2-25F2-44B2-A20F-0DC4AA164148}">
      <dgm:prSet/>
      <dgm:spPr/>
      <dgm:t>
        <a:bodyPr/>
        <a:lstStyle/>
        <a:p>
          <a:pPr>
            <a:lnSpc>
              <a:spcPct val="100000"/>
            </a:lnSpc>
          </a:pPr>
          <a:r>
            <a:rPr lang="en-US"/>
            <a:t>	Find similar movies</a:t>
          </a:r>
        </a:p>
      </dgm:t>
    </dgm:pt>
    <dgm:pt modelId="{123607B3-ACFB-4183-9FB1-481439510389}" type="parTrans" cxnId="{434E26CC-F484-4D69-A62C-8FF732A523AD}">
      <dgm:prSet/>
      <dgm:spPr/>
      <dgm:t>
        <a:bodyPr/>
        <a:lstStyle/>
        <a:p>
          <a:endParaRPr lang="en-US"/>
        </a:p>
      </dgm:t>
    </dgm:pt>
    <dgm:pt modelId="{AC8BDEF2-E1D2-4244-A102-CB81A44D781F}" type="sibTrans" cxnId="{434E26CC-F484-4D69-A62C-8FF732A523AD}">
      <dgm:prSet/>
      <dgm:spPr/>
      <dgm:t>
        <a:bodyPr/>
        <a:lstStyle/>
        <a:p>
          <a:endParaRPr lang="en-US"/>
        </a:p>
      </dgm:t>
    </dgm:pt>
    <dgm:pt modelId="{2B6DA348-DEE4-4F94-80CE-FF968FF0E354}">
      <dgm:prSet/>
      <dgm:spPr/>
      <dgm:t>
        <a:bodyPr/>
        <a:lstStyle/>
        <a:p>
          <a:pPr>
            <a:lnSpc>
              <a:spcPct val="100000"/>
            </a:lnSpc>
          </a:pPr>
          <a:r>
            <a:rPr lang="en-US"/>
            <a:t>	Analyze user preferences</a:t>
          </a:r>
        </a:p>
      </dgm:t>
    </dgm:pt>
    <dgm:pt modelId="{A8F8DE06-4FED-4300-B090-F501C9024762}" type="parTrans" cxnId="{61FCE093-F0C1-4C75-89CA-B2C71A1FF32F}">
      <dgm:prSet/>
      <dgm:spPr/>
      <dgm:t>
        <a:bodyPr/>
        <a:lstStyle/>
        <a:p>
          <a:endParaRPr lang="en-US"/>
        </a:p>
      </dgm:t>
    </dgm:pt>
    <dgm:pt modelId="{99F9E538-8EDA-47EE-BA93-BF6CE00844B4}" type="sibTrans" cxnId="{61FCE093-F0C1-4C75-89CA-B2C71A1FF32F}">
      <dgm:prSet/>
      <dgm:spPr/>
      <dgm:t>
        <a:bodyPr/>
        <a:lstStyle/>
        <a:p>
          <a:endParaRPr lang="en-US"/>
        </a:p>
      </dgm:t>
    </dgm:pt>
    <dgm:pt modelId="{9A7C9428-DC24-4E74-B4F7-663E0947C07B}" type="pres">
      <dgm:prSet presAssocID="{0509135F-2EB0-4AAA-826D-267EB03D4C19}" presName="root" presStyleCnt="0">
        <dgm:presLayoutVars>
          <dgm:dir/>
          <dgm:resizeHandles val="exact"/>
        </dgm:presLayoutVars>
      </dgm:prSet>
      <dgm:spPr/>
    </dgm:pt>
    <dgm:pt modelId="{091912AC-C7AE-4744-A11F-9574667AC64B}" type="pres">
      <dgm:prSet presAssocID="{D374C460-2123-4032-98F2-A4E7BC4ABC9F}" presName="compNode" presStyleCnt="0"/>
      <dgm:spPr/>
    </dgm:pt>
    <dgm:pt modelId="{453367AB-7484-4A67-997E-1329F787E053}" type="pres">
      <dgm:prSet presAssocID="{D374C460-2123-4032-98F2-A4E7BC4ABC9F}" presName="bgRect" presStyleLbl="bgShp" presStyleIdx="0" presStyleCnt="11"/>
      <dgm:spPr/>
    </dgm:pt>
    <dgm:pt modelId="{BC36166E-94B8-4D0C-8032-032ADDF9A8F4}" type="pres">
      <dgm:prSet presAssocID="{D374C460-2123-4032-98F2-A4E7BC4ABC9F}" presName="iconRect" presStyleLbl="node1" presStyleIdx="0" presStyleCnt="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k"/>
        </a:ext>
      </dgm:extLst>
    </dgm:pt>
    <dgm:pt modelId="{7B3D9B03-E2BD-425A-9D4B-EC40F9BC6D79}" type="pres">
      <dgm:prSet presAssocID="{D374C460-2123-4032-98F2-A4E7BC4ABC9F}" presName="spaceRect" presStyleCnt="0"/>
      <dgm:spPr/>
    </dgm:pt>
    <dgm:pt modelId="{4510085A-8F62-406D-8861-13ECAA29F893}" type="pres">
      <dgm:prSet presAssocID="{D374C460-2123-4032-98F2-A4E7BC4ABC9F}" presName="parTx" presStyleLbl="revTx" presStyleIdx="0" presStyleCnt="11">
        <dgm:presLayoutVars>
          <dgm:chMax val="0"/>
          <dgm:chPref val="0"/>
        </dgm:presLayoutVars>
      </dgm:prSet>
      <dgm:spPr/>
    </dgm:pt>
    <dgm:pt modelId="{6CDFB37C-B42D-447C-989F-B05642304852}" type="pres">
      <dgm:prSet presAssocID="{8E7D5F82-B470-4639-98CC-75253B083969}" presName="sibTrans" presStyleCnt="0"/>
      <dgm:spPr/>
    </dgm:pt>
    <dgm:pt modelId="{1659C716-6712-4DB1-ABE3-B465E7B05C18}" type="pres">
      <dgm:prSet presAssocID="{7BCA2C9C-F951-47BD-A375-5B69D7D92788}" presName="compNode" presStyleCnt="0"/>
      <dgm:spPr/>
    </dgm:pt>
    <dgm:pt modelId="{41FC3A04-4FD6-4636-BAE3-6C5C1CEA73DA}" type="pres">
      <dgm:prSet presAssocID="{7BCA2C9C-F951-47BD-A375-5B69D7D92788}" presName="bgRect" presStyleLbl="bgShp" presStyleIdx="1" presStyleCnt="11"/>
      <dgm:spPr/>
    </dgm:pt>
    <dgm:pt modelId="{972370F8-1050-4D90-BCF5-B48C92F7E8E2}" type="pres">
      <dgm:prSet presAssocID="{7BCA2C9C-F951-47BD-A375-5B69D7D92788}" presName="iconRect" presStyleLbl="node1" presStyleIdx="1" presStyleCnt="1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ethoscope"/>
        </a:ext>
      </dgm:extLst>
    </dgm:pt>
    <dgm:pt modelId="{82B2BBAB-075C-472A-A411-D93FB6A31E00}" type="pres">
      <dgm:prSet presAssocID="{7BCA2C9C-F951-47BD-A375-5B69D7D92788}" presName="spaceRect" presStyleCnt="0"/>
      <dgm:spPr/>
    </dgm:pt>
    <dgm:pt modelId="{99357DC9-CCD0-48A3-BD12-2C5591827FF0}" type="pres">
      <dgm:prSet presAssocID="{7BCA2C9C-F951-47BD-A375-5B69D7D92788}" presName="parTx" presStyleLbl="revTx" presStyleIdx="1" presStyleCnt="11">
        <dgm:presLayoutVars>
          <dgm:chMax val="0"/>
          <dgm:chPref val="0"/>
        </dgm:presLayoutVars>
      </dgm:prSet>
      <dgm:spPr/>
    </dgm:pt>
    <dgm:pt modelId="{13CC1977-C944-4A09-A552-C84D3DA48CF5}" type="pres">
      <dgm:prSet presAssocID="{27E71EE4-5C03-4C06-B479-43319133C8C1}" presName="sibTrans" presStyleCnt="0"/>
      <dgm:spPr/>
    </dgm:pt>
    <dgm:pt modelId="{71EB053B-DC91-4846-B6FB-47EE8F9E7359}" type="pres">
      <dgm:prSet presAssocID="{15938BA8-240E-408B-B3B1-54817EABC88A}" presName="compNode" presStyleCnt="0"/>
      <dgm:spPr/>
    </dgm:pt>
    <dgm:pt modelId="{6E2C2B13-FCEF-4A0A-AE3B-E18AD1BDC7CB}" type="pres">
      <dgm:prSet presAssocID="{15938BA8-240E-408B-B3B1-54817EABC88A}" presName="bgRect" presStyleLbl="bgShp" presStyleIdx="2" presStyleCnt="11"/>
      <dgm:spPr/>
    </dgm:pt>
    <dgm:pt modelId="{E965B61E-72C2-43FD-8FC1-1AEF1E58F287}" type="pres">
      <dgm:prSet presAssocID="{15938BA8-240E-408B-B3B1-54817EABC88A}" presName="iconRect" presStyleLbl="node1" presStyleIdx="2" presStyleCnt="1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4AD705F5-8931-4C85-8D45-862D7785B4B0}" type="pres">
      <dgm:prSet presAssocID="{15938BA8-240E-408B-B3B1-54817EABC88A}" presName="spaceRect" presStyleCnt="0"/>
      <dgm:spPr/>
    </dgm:pt>
    <dgm:pt modelId="{78021F42-0953-4A0E-B390-8B61074EEE64}" type="pres">
      <dgm:prSet presAssocID="{15938BA8-240E-408B-B3B1-54817EABC88A}" presName="parTx" presStyleLbl="revTx" presStyleIdx="2" presStyleCnt="11">
        <dgm:presLayoutVars>
          <dgm:chMax val="0"/>
          <dgm:chPref val="0"/>
        </dgm:presLayoutVars>
      </dgm:prSet>
      <dgm:spPr/>
    </dgm:pt>
    <dgm:pt modelId="{9A4FEB87-3A8D-4869-8E2C-A7E97A1940A1}" type="pres">
      <dgm:prSet presAssocID="{519D5D4E-0B7B-4936-994F-11586DA8F98F}" presName="sibTrans" presStyleCnt="0"/>
      <dgm:spPr/>
    </dgm:pt>
    <dgm:pt modelId="{0EC80248-3F44-403F-8578-302ADBD3362F}" type="pres">
      <dgm:prSet presAssocID="{DB9E8DA0-4CF4-47BC-8033-7DF8741147A6}" presName="compNode" presStyleCnt="0"/>
      <dgm:spPr/>
    </dgm:pt>
    <dgm:pt modelId="{E74A9361-D325-4CC0-ADC0-4C87D962D655}" type="pres">
      <dgm:prSet presAssocID="{DB9E8DA0-4CF4-47BC-8033-7DF8741147A6}" presName="bgRect" presStyleLbl="bgShp" presStyleIdx="3" presStyleCnt="11"/>
      <dgm:spPr/>
    </dgm:pt>
    <dgm:pt modelId="{8673675B-2BF1-4FF0-B0FA-BB0B0A683041}" type="pres">
      <dgm:prSet presAssocID="{DB9E8DA0-4CF4-47BC-8033-7DF8741147A6}" presName="iconRect" presStyleLbl="node1" presStyleIdx="3" presStyleCnt="11"/>
      <dgm:spPr/>
    </dgm:pt>
    <dgm:pt modelId="{F879699A-A51D-4AA9-AD40-0DACFE141DB3}" type="pres">
      <dgm:prSet presAssocID="{DB9E8DA0-4CF4-47BC-8033-7DF8741147A6}" presName="spaceRect" presStyleCnt="0"/>
      <dgm:spPr/>
    </dgm:pt>
    <dgm:pt modelId="{D071677D-1D1C-4428-8AC9-067D5E5E710C}" type="pres">
      <dgm:prSet presAssocID="{DB9E8DA0-4CF4-47BC-8033-7DF8741147A6}" presName="parTx" presStyleLbl="revTx" presStyleIdx="3" presStyleCnt="11">
        <dgm:presLayoutVars>
          <dgm:chMax val="0"/>
          <dgm:chPref val="0"/>
        </dgm:presLayoutVars>
      </dgm:prSet>
      <dgm:spPr/>
    </dgm:pt>
    <dgm:pt modelId="{60349C28-AA53-4405-BFFD-5889CBC82C82}" type="pres">
      <dgm:prSet presAssocID="{B45FC950-2BE6-4ED4-8C95-0A1C75124F2F}" presName="sibTrans" presStyleCnt="0"/>
      <dgm:spPr/>
    </dgm:pt>
    <dgm:pt modelId="{AA90864A-BC2C-4FCC-A8C4-6B31C5D4928B}" type="pres">
      <dgm:prSet presAssocID="{B1945B05-DC20-4992-B2F5-C0B298AD4F91}" presName="compNode" presStyleCnt="0"/>
      <dgm:spPr/>
    </dgm:pt>
    <dgm:pt modelId="{EA7772A9-59E2-4445-B996-0F0174CA293A}" type="pres">
      <dgm:prSet presAssocID="{B1945B05-DC20-4992-B2F5-C0B298AD4F91}" presName="bgRect" presStyleLbl="bgShp" presStyleIdx="4" presStyleCnt="11"/>
      <dgm:spPr/>
    </dgm:pt>
    <dgm:pt modelId="{397D9F75-5F85-49DA-A37B-E91189054005}" type="pres">
      <dgm:prSet presAssocID="{B1945B05-DC20-4992-B2F5-C0B298AD4F91}" presName="iconRect" presStyleLbl="node1" presStyleIdx="4" presStyleCnt="11"/>
      <dgm:spPr/>
    </dgm:pt>
    <dgm:pt modelId="{8FC2113B-D5D9-4D78-997E-EB1AD1A793FF}" type="pres">
      <dgm:prSet presAssocID="{B1945B05-DC20-4992-B2F5-C0B298AD4F91}" presName="spaceRect" presStyleCnt="0"/>
      <dgm:spPr/>
    </dgm:pt>
    <dgm:pt modelId="{666EC7CA-01DA-4587-9F7F-5497E97CA493}" type="pres">
      <dgm:prSet presAssocID="{B1945B05-DC20-4992-B2F5-C0B298AD4F91}" presName="parTx" presStyleLbl="revTx" presStyleIdx="4" presStyleCnt="11">
        <dgm:presLayoutVars>
          <dgm:chMax val="0"/>
          <dgm:chPref val="0"/>
        </dgm:presLayoutVars>
      </dgm:prSet>
      <dgm:spPr/>
    </dgm:pt>
    <dgm:pt modelId="{3E2ED9E0-4056-4DCE-B6C8-7EC9A843098B}" type="pres">
      <dgm:prSet presAssocID="{924C6B80-D84C-4510-8348-73A78420DCA8}" presName="sibTrans" presStyleCnt="0"/>
      <dgm:spPr/>
    </dgm:pt>
    <dgm:pt modelId="{5D765702-1C6A-4FF1-ACDA-F1FAC0CCEEDE}" type="pres">
      <dgm:prSet presAssocID="{BBA5E002-F19D-44CC-96EB-5C8480CBF0A1}" presName="compNode" presStyleCnt="0"/>
      <dgm:spPr/>
    </dgm:pt>
    <dgm:pt modelId="{0D991D21-3038-4DDC-9B0F-EA8F1CEE52EC}" type="pres">
      <dgm:prSet presAssocID="{BBA5E002-F19D-44CC-96EB-5C8480CBF0A1}" presName="bgRect" presStyleLbl="bgShp" presStyleIdx="5" presStyleCnt="11"/>
      <dgm:spPr/>
    </dgm:pt>
    <dgm:pt modelId="{E3165ED8-DE97-4FEB-8D63-6817DE7242A4}" type="pres">
      <dgm:prSet presAssocID="{BBA5E002-F19D-44CC-96EB-5C8480CBF0A1}" presName="iconRect" presStyleLbl="node1" presStyleIdx="5" presStyleCnt="11"/>
      <dgm:spPr/>
    </dgm:pt>
    <dgm:pt modelId="{A7C4A9D2-CE9F-4F37-8730-CD47E750E421}" type="pres">
      <dgm:prSet presAssocID="{BBA5E002-F19D-44CC-96EB-5C8480CBF0A1}" presName="spaceRect" presStyleCnt="0"/>
      <dgm:spPr/>
    </dgm:pt>
    <dgm:pt modelId="{C81C9075-0803-448A-9A92-30D5BB307BA0}" type="pres">
      <dgm:prSet presAssocID="{BBA5E002-F19D-44CC-96EB-5C8480CBF0A1}" presName="parTx" presStyleLbl="revTx" presStyleIdx="5" presStyleCnt="11">
        <dgm:presLayoutVars>
          <dgm:chMax val="0"/>
          <dgm:chPref val="0"/>
        </dgm:presLayoutVars>
      </dgm:prSet>
      <dgm:spPr/>
    </dgm:pt>
    <dgm:pt modelId="{0955CFF2-67E1-4249-89FC-82AEBD6FCC81}" type="pres">
      <dgm:prSet presAssocID="{9E863A17-4220-48B7-BD69-BAC3E4DA3D68}" presName="sibTrans" presStyleCnt="0"/>
      <dgm:spPr/>
    </dgm:pt>
    <dgm:pt modelId="{FD88F6E5-E923-43BD-A89A-1A29EC0D8155}" type="pres">
      <dgm:prSet presAssocID="{E6105DF0-B719-4294-B871-97B5AE0B3EA4}" presName="compNode" presStyleCnt="0"/>
      <dgm:spPr/>
    </dgm:pt>
    <dgm:pt modelId="{54C63DE4-6711-4451-908B-C3312BEF0116}" type="pres">
      <dgm:prSet presAssocID="{E6105DF0-B719-4294-B871-97B5AE0B3EA4}" presName="bgRect" presStyleLbl="bgShp" presStyleIdx="6" presStyleCnt="11"/>
      <dgm:spPr/>
    </dgm:pt>
    <dgm:pt modelId="{0921B939-0480-47EA-B5FA-074C507688B0}" type="pres">
      <dgm:prSet presAssocID="{E6105DF0-B719-4294-B871-97B5AE0B3EA4}" presName="iconRect" presStyleLbl="node1" presStyleIdx="6" presStyleCnt="11"/>
      <dgm:spPr/>
    </dgm:pt>
    <dgm:pt modelId="{03296623-7620-40BE-8DB2-7918F9EDB612}" type="pres">
      <dgm:prSet presAssocID="{E6105DF0-B719-4294-B871-97B5AE0B3EA4}" presName="spaceRect" presStyleCnt="0"/>
      <dgm:spPr/>
    </dgm:pt>
    <dgm:pt modelId="{DE6F5D5D-5315-456A-8F9E-3ECB41D9C044}" type="pres">
      <dgm:prSet presAssocID="{E6105DF0-B719-4294-B871-97B5AE0B3EA4}" presName="parTx" presStyleLbl="revTx" presStyleIdx="6" presStyleCnt="11">
        <dgm:presLayoutVars>
          <dgm:chMax val="0"/>
          <dgm:chPref val="0"/>
        </dgm:presLayoutVars>
      </dgm:prSet>
      <dgm:spPr/>
    </dgm:pt>
    <dgm:pt modelId="{263B53D8-02A6-480E-A03C-0837C5B07471}" type="pres">
      <dgm:prSet presAssocID="{78A52A99-479D-4A4C-9192-B3F4256DAD1C}" presName="sibTrans" presStyleCnt="0"/>
      <dgm:spPr/>
    </dgm:pt>
    <dgm:pt modelId="{7051B5BF-A507-4097-BA8E-AB170E05598E}" type="pres">
      <dgm:prSet presAssocID="{14C52A28-667A-423A-A03D-684F424CE1B0}" presName="compNode" presStyleCnt="0"/>
      <dgm:spPr/>
    </dgm:pt>
    <dgm:pt modelId="{F9AE9238-50B0-436E-B765-EF35A967AD74}" type="pres">
      <dgm:prSet presAssocID="{14C52A28-667A-423A-A03D-684F424CE1B0}" presName="bgRect" presStyleLbl="bgShp" presStyleIdx="7" presStyleCnt="11"/>
      <dgm:spPr/>
    </dgm:pt>
    <dgm:pt modelId="{E3FDA6E0-5C6B-4569-AF3A-1CAA3E3F927A}" type="pres">
      <dgm:prSet presAssocID="{14C52A28-667A-423A-A03D-684F424CE1B0}" presName="iconRect" presStyleLbl="node1" presStyleIdx="7" presStyleCnt="11"/>
      <dgm:spPr/>
    </dgm:pt>
    <dgm:pt modelId="{01151659-DE8D-4B0E-9997-7738ACEC0146}" type="pres">
      <dgm:prSet presAssocID="{14C52A28-667A-423A-A03D-684F424CE1B0}" presName="spaceRect" presStyleCnt="0"/>
      <dgm:spPr/>
    </dgm:pt>
    <dgm:pt modelId="{BAEF589E-F368-4CE9-936A-8DF6E4A1523C}" type="pres">
      <dgm:prSet presAssocID="{14C52A28-667A-423A-A03D-684F424CE1B0}" presName="parTx" presStyleLbl="revTx" presStyleIdx="7" presStyleCnt="11">
        <dgm:presLayoutVars>
          <dgm:chMax val="0"/>
          <dgm:chPref val="0"/>
        </dgm:presLayoutVars>
      </dgm:prSet>
      <dgm:spPr/>
    </dgm:pt>
    <dgm:pt modelId="{C3B7B239-E5C1-498A-8CAB-54C2020E5A9E}" type="pres">
      <dgm:prSet presAssocID="{BF89F641-F4EB-43D9-8739-192F196A3E7A}" presName="sibTrans" presStyleCnt="0"/>
      <dgm:spPr/>
    </dgm:pt>
    <dgm:pt modelId="{CF92E4CC-2B74-4F96-B52F-205B239C6985}" type="pres">
      <dgm:prSet presAssocID="{3D53C5C9-7C24-441D-97D2-349C4E08FDED}" presName="compNode" presStyleCnt="0"/>
      <dgm:spPr/>
    </dgm:pt>
    <dgm:pt modelId="{88AD8A50-EE27-4BA6-AEF2-6A7F235E932B}" type="pres">
      <dgm:prSet presAssocID="{3D53C5C9-7C24-441D-97D2-349C4E08FDED}" presName="bgRect" presStyleLbl="bgShp" presStyleIdx="8" presStyleCnt="11"/>
      <dgm:spPr/>
    </dgm:pt>
    <dgm:pt modelId="{FF942E2E-EC80-4111-A525-28CB275CF2B8}" type="pres">
      <dgm:prSet presAssocID="{3D53C5C9-7C24-441D-97D2-349C4E08FDED}" presName="iconRect" presStyleLbl="node1" presStyleIdx="8" presStyleCnt="11"/>
      <dgm:spPr/>
    </dgm:pt>
    <dgm:pt modelId="{2B378E87-5058-4809-840E-7DE95A6920FB}" type="pres">
      <dgm:prSet presAssocID="{3D53C5C9-7C24-441D-97D2-349C4E08FDED}" presName="spaceRect" presStyleCnt="0"/>
      <dgm:spPr/>
    </dgm:pt>
    <dgm:pt modelId="{10FDB2DA-756F-4957-91D2-8087E574D706}" type="pres">
      <dgm:prSet presAssocID="{3D53C5C9-7C24-441D-97D2-349C4E08FDED}" presName="parTx" presStyleLbl="revTx" presStyleIdx="8" presStyleCnt="11">
        <dgm:presLayoutVars>
          <dgm:chMax val="0"/>
          <dgm:chPref val="0"/>
        </dgm:presLayoutVars>
      </dgm:prSet>
      <dgm:spPr/>
    </dgm:pt>
    <dgm:pt modelId="{644A904A-CF93-408A-845D-39CE0C3AF40C}" type="pres">
      <dgm:prSet presAssocID="{F020F8EE-4F07-45F3-B343-CF7C61B3CF10}" presName="sibTrans" presStyleCnt="0"/>
      <dgm:spPr/>
    </dgm:pt>
    <dgm:pt modelId="{6A174DFA-37FB-4D30-9610-A7830E77ACC5}" type="pres">
      <dgm:prSet presAssocID="{822E19E2-25F2-44B2-A20F-0DC4AA164148}" presName="compNode" presStyleCnt="0"/>
      <dgm:spPr/>
    </dgm:pt>
    <dgm:pt modelId="{CE47A646-2206-4458-9DB7-5491692FAF53}" type="pres">
      <dgm:prSet presAssocID="{822E19E2-25F2-44B2-A20F-0DC4AA164148}" presName="bgRect" presStyleLbl="bgShp" presStyleIdx="9" presStyleCnt="11"/>
      <dgm:spPr/>
    </dgm:pt>
    <dgm:pt modelId="{4ACB416D-752A-4D45-B8E0-A89626EA0C37}" type="pres">
      <dgm:prSet presAssocID="{822E19E2-25F2-44B2-A20F-0DC4AA164148}" presName="iconRect" presStyleLbl="node1" presStyleIdx="9" presStyleCnt="11"/>
      <dgm:spPr/>
    </dgm:pt>
    <dgm:pt modelId="{61B5F5C0-5E53-4E61-8E33-F7922A76FCD5}" type="pres">
      <dgm:prSet presAssocID="{822E19E2-25F2-44B2-A20F-0DC4AA164148}" presName="spaceRect" presStyleCnt="0"/>
      <dgm:spPr/>
    </dgm:pt>
    <dgm:pt modelId="{7C938434-580D-4ABE-A818-3A44BA38A26B}" type="pres">
      <dgm:prSet presAssocID="{822E19E2-25F2-44B2-A20F-0DC4AA164148}" presName="parTx" presStyleLbl="revTx" presStyleIdx="9" presStyleCnt="11">
        <dgm:presLayoutVars>
          <dgm:chMax val="0"/>
          <dgm:chPref val="0"/>
        </dgm:presLayoutVars>
      </dgm:prSet>
      <dgm:spPr/>
    </dgm:pt>
    <dgm:pt modelId="{C5B78E42-0F69-45E3-BFBC-EA896F22B590}" type="pres">
      <dgm:prSet presAssocID="{AC8BDEF2-E1D2-4244-A102-CB81A44D781F}" presName="sibTrans" presStyleCnt="0"/>
      <dgm:spPr/>
    </dgm:pt>
    <dgm:pt modelId="{E314F879-5268-496F-89E8-1AEA35223148}" type="pres">
      <dgm:prSet presAssocID="{2B6DA348-DEE4-4F94-80CE-FF968FF0E354}" presName="compNode" presStyleCnt="0"/>
      <dgm:spPr/>
    </dgm:pt>
    <dgm:pt modelId="{7B8D6A5C-83B7-4DEB-8260-20C077685E62}" type="pres">
      <dgm:prSet presAssocID="{2B6DA348-DEE4-4F94-80CE-FF968FF0E354}" presName="bgRect" presStyleLbl="bgShp" presStyleIdx="10" presStyleCnt="11"/>
      <dgm:spPr/>
    </dgm:pt>
    <dgm:pt modelId="{0CF7FDD9-E31C-4752-84D3-3E16C29587D8}" type="pres">
      <dgm:prSet presAssocID="{2B6DA348-DEE4-4F94-80CE-FF968FF0E354}" presName="iconRect" presStyleLbl="node1" presStyleIdx="10" presStyleCnt="11"/>
      <dgm:spPr/>
    </dgm:pt>
    <dgm:pt modelId="{9668B6DB-F2A1-4B8E-85C2-B94201E29F3C}" type="pres">
      <dgm:prSet presAssocID="{2B6DA348-DEE4-4F94-80CE-FF968FF0E354}" presName="spaceRect" presStyleCnt="0"/>
      <dgm:spPr/>
    </dgm:pt>
    <dgm:pt modelId="{1FB86D4A-032F-4F6D-9685-8480107686CC}" type="pres">
      <dgm:prSet presAssocID="{2B6DA348-DEE4-4F94-80CE-FF968FF0E354}" presName="parTx" presStyleLbl="revTx" presStyleIdx="10" presStyleCnt="11">
        <dgm:presLayoutVars>
          <dgm:chMax val="0"/>
          <dgm:chPref val="0"/>
        </dgm:presLayoutVars>
      </dgm:prSet>
      <dgm:spPr/>
    </dgm:pt>
  </dgm:ptLst>
  <dgm:cxnLst>
    <dgm:cxn modelId="{F6FBB81C-369A-9747-86F3-01404D46C93F}" type="presOf" srcId="{2B6DA348-DEE4-4F94-80CE-FF968FF0E354}" destId="{1FB86D4A-032F-4F6D-9685-8480107686CC}" srcOrd="0" destOrd="0" presId="urn:microsoft.com/office/officeart/2018/2/layout/IconVerticalSolidList"/>
    <dgm:cxn modelId="{85EFB21D-B773-B245-8F00-7BF8CF8E0C81}" type="presOf" srcId="{BBA5E002-F19D-44CC-96EB-5C8480CBF0A1}" destId="{C81C9075-0803-448A-9A92-30D5BB307BA0}" srcOrd="0" destOrd="0" presId="urn:microsoft.com/office/officeart/2018/2/layout/IconVerticalSolidList"/>
    <dgm:cxn modelId="{01AF0F2C-95CC-4185-82E1-959E952E53C0}" srcId="{0509135F-2EB0-4AAA-826D-267EB03D4C19}" destId="{D374C460-2123-4032-98F2-A4E7BC4ABC9F}" srcOrd="0" destOrd="0" parTransId="{4BA00C48-DC27-4105-944A-410AF0A45972}" sibTransId="{8E7D5F82-B470-4639-98CC-75253B083969}"/>
    <dgm:cxn modelId="{48F72439-9EE3-874C-B836-5BBD8114DA70}" type="presOf" srcId="{0509135F-2EB0-4AAA-826D-267EB03D4C19}" destId="{9A7C9428-DC24-4E74-B4F7-663E0947C07B}" srcOrd="0" destOrd="0" presId="urn:microsoft.com/office/officeart/2018/2/layout/IconVerticalSolidList"/>
    <dgm:cxn modelId="{53121D3B-735B-4365-B162-42E5D29754AA}" srcId="{0509135F-2EB0-4AAA-826D-267EB03D4C19}" destId="{7BCA2C9C-F951-47BD-A375-5B69D7D92788}" srcOrd="1" destOrd="0" parTransId="{47E2E66B-7D83-4FCB-AD24-AB490F3766AA}" sibTransId="{27E71EE4-5C03-4C06-B479-43319133C8C1}"/>
    <dgm:cxn modelId="{9A95603B-C70B-0242-A8BB-AC88065E7CBE}" type="presOf" srcId="{14C52A28-667A-423A-A03D-684F424CE1B0}" destId="{BAEF589E-F368-4CE9-936A-8DF6E4A1523C}" srcOrd="0" destOrd="0" presId="urn:microsoft.com/office/officeart/2018/2/layout/IconVerticalSolidList"/>
    <dgm:cxn modelId="{14C7973E-5423-004D-9F2E-C0CC2043CC39}" type="presOf" srcId="{3D53C5C9-7C24-441D-97D2-349C4E08FDED}" destId="{10FDB2DA-756F-4957-91D2-8087E574D706}" srcOrd="0" destOrd="0" presId="urn:microsoft.com/office/officeart/2018/2/layout/IconVerticalSolidList"/>
    <dgm:cxn modelId="{F053D241-2FAA-44A8-AB27-D0821764CF24}" srcId="{0509135F-2EB0-4AAA-826D-267EB03D4C19}" destId="{3D53C5C9-7C24-441D-97D2-349C4E08FDED}" srcOrd="8" destOrd="0" parTransId="{98160642-E946-4D66-B67B-B824396FEA9E}" sibTransId="{F020F8EE-4F07-45F3-B343-CF7C61B3CF10}"/>
    <dgm:cxn modelId="{BB1D9748-E755-479F-9C59-E545887FC8C7}" srcId="{0509135F-2EB0-4AAA-826D-267EB03D4C19}" destId="{E6105DF0-B719-4294-B871-97B5AE0B3EA4}" srcOrd="6" destOrd="0" parTransId="{5C3C1C6B-E5D2-4F7A-B5BD-951CE413DA67}" sibTransId="{78A52A99-479D-4A4C-9192-B3F4256DAD1C}"/>
    <dgm:cxn modelId="{3C9C5857-4FE5-A048-B626-6DC129B7B86B}" type="presOf" srcId="{822E19E2-25F2-44B2-A20F-0DC4AA164148}" destId="{7C938434-580D-4ABE-A818-3A44BA38A26B}" srcOrd="0" destOrd="0" presId="urn:microsoft.com/office/officeart/2018/2/layout/IconVerticalSolidList"/>
    <dgm:cxn modelId="{CA969F57-C7DA-024A-8549-8581BB077635}" type="presOf" srcId="{15938BA8-240E-408B-B3B1-54817EABC88A}" destId="{78021F42-0953-4A0E-B390-8B61074EEE64}" srcOrd="0" destOrd="0" presId="urn:microsoft.com/office/officeart/2018/2/layout/IconVerticalSolidList"/>
    <dgm:cxn modelId="{63B9DB61-7013-473C-A6FF-C8BC07AF5C8F}" srcId="{0509135F-2EB0-4AAA-826D-267EB03D4C19}" destId="{14C52A28-667A-423A-A03D-684F424CE1B0}" srcOrd="7" destOrd="0" parTransId="{89B01367-DEEA-46AF-AF4A-CA7738EFC651}" sibTransId="{BF89F641-F4EB-43D9-8739-192F196A3E7A}"/>
    <dgm:cxn modelId="{78E3D368-463C-6042-AEDF-F1074A878248}" type="presOf" srcId="{B1945B05-DC20-4992-B2F5-C0B298AD4F91}" destId="{666EC7CA-01DA-4587-9F7F-5497E97CA493}" srcOrd="0" destOrd="0" presId="urn:microsoft.com/office/officeart/2018/2/layout/IconVerticalSolidList"/>
    <dgm:cxn modelId="{6097B47E-63D4-CF44-B4E2-E8F3B721E048}" type="presOf" srcId="{D374C460-2123-4032-98F2-A4E7BC4ABC9F}" destId="{4510085A-8F62-406D-8861-13ECAA29F893}" srcOrd="0" destOrd="0" presId="urn:microsoft.com/office/officeart/2018/2/layout/IconVerticalSolidList"/>
    <dgm:cxn modelId="{B27B6E83-3A68-4004-8BCF-77CB1F8F610C}" srcId="{0509135F-2EB0-4AAA-826D-267EB03D4C19}" destId="{DB9E8DA0-4CF4-47BC-8033-7DF8741147A6}" srcOrd="3" destOrd="0" parTransId="{B89D0C8F-1C9D-4896-B784-FB3452D8CC4B}" sibTransId="{B45FC950-2BE6-4ED4-8C95-0A1C75124F2F}"/>
    <dgm:cxn modelId="{61FCE093-F0C1-4C75-89CA-B2C71A1FF32F}" srcId="{0509135F-2EB0-4AAA-826D-267EB03D4C19}" destId="{2B6DA348-DEE4-4F94-80CE-FF968FF0E354}" srcOrd="10" destOrd="0" parTransId="{A8F8DE06-4FED-4300-B090-F501C9024762}" sibTransId="{99F9E538-8EDA-47EE-BA93-BF6CE00844B4}"/>
    <dgm:cxn modelId="{DA9E2F9F-A962-4347-AC7F-E57571085B51}" srcId="{0509135F-2EB0-4AAA-826D-267EB03D4C19}" destId="{BBA5E002-F19D-44CC-96EB-5C8480CBF0A1}" srcOrd="5" destOrd="0" parTransId="{51365B71-5E7C-465C-A44E-1F69AA320E8C}" sibTransId="{9E863A17-4220-48B7-BD69-BAC3E4DA3D68}"/>
    <dgm:cxn modelId="{7D3069AE-18E8-4723-B78E-41C2E9163995}" srcId="{0509135F-2EB0-4AAA-826D-267EB03D4C19}" destId="{B1945B05-DC20-4992-B2F5-C0B298AD4F91}" srcOrd="4" destOrd="0" parTransId="{65EF87BC-3CF2-4819-8EFA-C8E9CDFB05C8}" sibTransId="{924C6B80-D84C-4510-8348-73A78420DCA8}"/>
    <dgm:cxn modelId="{125087AF-7585-6645-BF60-21796E2C69AC}" type="presOf" srcId="{DB9E8DA0-4CF4-47BC-8033-7DF8741147A6}" destId="{D071677D-1D1C-4428-8AC9-067D5E5E710C}" srcOrd="0" destOrd="0" presId="urn:microsoft.com/office/officeart/2018/2/layout/IconVerticalSolidList"/>
    <dgm:cxn modelId="{760D66BB-620E-0744-B3A9-66768ADAEA9D}" type="presOf" srcId="{E6105DF0-B719-4294-B871-97B5AE0B3EA4}" destId="{DE6F5D5D-5315-456A-8F9E-3ECB41D9C044}" srcOrd="0" destOrd="0" presId="urn:microsoft.com/office/officeart/2018/2/layout/IconVerticalSolidList"/>
    <dgm:cxn modelId="{434E26CC-F484-4D69-A62C-8FF732A523AD}" srcId="{0509135F-2EB0-4AAA-826D-267EB03D4C19}" destId="{822E19E2-25F2-44B2-A20F-0DC4AA164148}" srcOrd="9" destOrd="0" parTransId="{123607B3-ACFB-4183-9FB1-481439510389}" sibTransId="{AC8BDEF2-E1D2-4244-A102-CB81A44D781F}"/>
    <dgm:cxn modelId="{9DF67CD0-7BA1-6B4C-9DFF-F777A2E69378}" type="presOf" srcId="{7BCA2C9C-F951-47BD-A375-5B69D7D92788}" destId="{99357DC9-CCD0-48A3-BD12-2C5591827FF0}" srcOrd="0" destOrd="0" presId="urn:microsoft.com/office/officeart/2018/2/layout/IconVerticalSolidList"/>
    <dgm:cxn modelId="{1D5AE8F7-98E9-47A8-9AA7-7802ABA0BBDA}" srcId="{0509135F-2EB0-4AAA-826D-267EB03D4C19}" destId="{15938BA8-240E-408B-B3B1-54817EABC88A}" srcOrd="2" destOrd="0" parTransId="{028F15F9-8C85-4A88-8809-7873CCF37FE4}" sibTransId="{519D5D4E-0B7B-4936-994F-11586DA8F98F}"/>
    <dgm:cxn modelId="{F70BCA9F-839D-2C4D-B15B-CA68B94438D0}" type="presParOf" srcId="{9A7C9428-DC24-4E74-B4F7-663E0947C07B}" destId="{091912AC-C7AE-4744-A11F-9574667AC64B}" srcOrd="0" destOrd="0" presId="urn:microsoft.com/office/officeart/2018/2/layout/IconVerticalSolidList"/>
    <dgm:cxn modelId="{B7C47C60-E434-4A4A-9151-6007366FABD7}" type="presParOf" srcId="{091912AC-C7AE-4744-A11F-9574667AC64B}" destId="{453367AB-7484-4A67-997E-1329F787E053}" srcOrd="0" destOrd="0" presId="urn:microsoft.com/office/officeart/2018/2/layout/IconVerticalSolidList"/>
    <dgm:cxn modelId="{E768F173-905E-1545-BFB7-71FD85747A5F}" type="presParOf" srcId="{091912AC-C7AE-4744-A11F-9574667AC64B}" destId="{BC36166E-94B8-4D0C-8032-032ADDF9A8F4}" srcOrd="1" destOrd="0" presId="urn:microsoft.com/office/officeart/2018/2/layout/IconVerticalSolidList"/>
    <dgm:cxn modelId="{C8C99AF4-85F9-A947-A822-0169D08403FC}" type="presParOf" srcId="{091912AC-C7AE-4744-A11F-9574667AC64B}" destId="{7B3D9B03-E2BD-425A-9D4B-EC40F9BC6D79}" srcOrd="2" destOrd="0" presId="urn:microsoft.com/office/officeart/2018/2/layout/IconVerticalSolidList"/>
    <dgm:cxn modelId="{0B7874AB-94B9-8C46-9C54-7EB8C12C9359}" type="presParOf" srcId="{091912AC-C7AE-4744-A11F-9574667AC64B}" destId="{4510085A-8F62-406D-8861-13ECAA29F893}" srcOrd="3" destOrd="0" presId="urn:microsoft.com/office/officeart/2018/2/layout/IconVerticalSolidList"/>
    <dgm:cxn modelId="{EA9985C0-7076-AB45-8599-91A839307735}" type="presParOf" srcId="{9A7C9428-DC24-4E74-B4F7-663E0947C07B}" destId="{6CDFB37C-B42D-447C-989F-B05642304852}" srcOrd="1" destOrd="0" presId="urn:microsoft.com/office/officeart/2018/2/layout/IconVerticalSolidList"/>
    <dgm:cxn modelId="{1450D3CF-CFF7-064F-968A-EBE49F3FE986}" type="presParOf" srcId="{9A7C9428-DC24-4E74-B4F7-663E0947C07B}" destId="{1659C716-6712-4DB1-ABE3-B465E7B05C18}" srcOrd="2" destOrd="0" presId="urn:microsoft.com/office/officeart/2018/2/layout/IconVerticalSolidList"/>
    <dgm:cxn modelId="{0837FB42-A66C-C347-9F1E-A005E98C36B8}" type="presParOf" srcId="{1659C716-6712-4DB1-ABE3-B465E7B05C18}" destId="{41FC3A04-4FD6-4636-BAE3-6C5C1CEA73DA}" srcOrd="0" destOrd="0" presId="urn:microsoft.com/office/officeart/2018/2/layout/IconVerticalSolidList"/>
    <dgm:cxn modelId="{8FFD99B6-382B-A640-B414-BBB1D1DB3C3F}" type="presParOf" srcId="{1659C716-6712-4DB1-ABE3-B465E7B05C18}" destId="{972370F8-1050-4D90-BCF5-B48C92F7E8E2}" srcOrd="1" destOrd="0" presId="urn:microsoft.com/office/officeart/2018/2/layout/IconVerticalSolidList"/>
    <dgm:cxn modelId="{6E8C36A3-5F33-0742-8533-57E637E8BB81}" type="presParOf" srcId="{1659C716-6712-4DB1-ABE3-B465E7B05C18}" destId="{82B2BBAB-075C-472A-A411-D93FB6A31E00}" srcOrd="2" destOrd="0" presId="urn:microsoft.com/office/officeart/2018/2/layout/IconVerticalSolidList"/>
    <dgm:cxn modelId="{E9899411-4509-8D47-819A-52DFBBB6716B}" type="presParOf" srcId="{1659C716-6712-4DB1-ABE3-B465E7B05C18}" destId="{99357DC9-CCD0-48A3-BD12-2C5591827FF0}" srcOrd="3" destOrd="0" presId="urn:microsoft.com/office/officeart/2018/2/layout/IconVerticalSolidList"/>
    <dgm:cxn modelId="{9879FDA5-D409-9045-B333-AD0CD1DAD94C}" type="presParOf" srcId="{9A7C9428-DC24-4E74-B4F7-663E0947C07B}" destId="{13CC1977-C944-4A09-A552-C84D3DA48CF5}" srcOrd="3" destOrd="0" presId="urn:microsoft.com/office/officeart/2018/2/layout/IconVerticalSolidList"/>
    <dgm:cxn modelId="{A2810E16-7056-2346-8063-94AB73F9B247}" type="presParOf" srcId="{9A7C9428-DC24-4E74-B4F7-663E0947C07B}" destId="{71EB053B-DC91-4846-B6FB-47EE8F9E7359}" srcOrd="4" destOrd="0" presId="urn:microsoft.com/office/officeart/2018/2/layout/IconVerticalSolidList"/>
    <dgm:cxn modelId="{08051D87-6482-844F-8DB2-248F5B58E6D6}" type="presParOf" srcId="{71EB053B-DC91-4846-B6FB-47EE8F9E7359}" destId="{6E2C2B13-FCEF-4A0A-AE3B-E18AD1BDC7CB}" srcOrd="0" destOrd="0" presId="urn:microsoft.com/office/officeart/2018/2/layout/IconVerticalSolidList"/>
    <dgm:cxn modelId="{8421429F-E4F2-4341-9D4F-E9FFBFB8DCB9}" type="presParOf" srcId="{71EB053B-DC91-4846-B6FB-47EE8F9E7359}" destId="{E965B61E-72C2-43FD-8FC1-1AEF1E58F287}" srcOrd="1" destOrd="0" presId="urn:microsoft.com/office/officeart/2018/2/layout/IconVerticalSolidList"/>
    <dgm:cxn modelId="{3068CD4B-BB1F-394F-9991-3B2BA3CE4B36}" type="presParOf" srcId="{71EB053B-DC91-4846-B6FB-47EE8F9E7359}" destId="{4AD705F5-8931-4C85-8D45-862D7785B4B0}" srcOrd="2" destOrd="0" presId="urn:microsoft.com/office/officeart/2018/2/layout/IconVerticalSolidList"/>
    <dgm:cxn modelId="{60DC5D34-E0C2-2841-A431-A6EA2C129323}" type="presParOf" srcId="{71EB053B-DC91-4846-B6FB-47EE8F9E7359}" destId="{78021F42-0953-4A0E-B390-8B61074EEE64}" srcOrd="3" destOrd="0" presId="urn:microsoft.com/office/officeart/2018/2/layout/IconVerticalSolidList"/>
    <dgm:cxn modelId="{CB71AAAF-81B1-2E4C-A901-36428A238834}" type="presParOf" srcId="{9A7C9428-DC24-4E74-B4F7-663E0947C07B}" destId="{9A4FEB87-3A8D-4869-8E2C-A7E97A1940A1}" srcOrd="5" destOrd="0" presId="urn:microsoft.com/office/officeart/2018/2/layout/IconVerticalSolidList"/>
    <dgm:cxn modelId="{1B37D1C5-6463-1546-8917-03A5A7206C82}" type="presParOf" srcId="{9A7C9428-DC24-4E74-B4F7-663E0947C07B}" destId="{0EC80248-3F44-403F-8578-302ADBD3362F}" srcOrd="6" destOrd="0" presId="urn:microsoft.com/office/officeart/2018/2/layout/IconVerticalSolidList"/>
    <dgm:cxn modelId="{D9D446F3-F73B-7D4C-8745-0C09D176A88B}" type="presParOf" srcId="{0EC80248-3F44-403F-8578-302ADBD3362F}" destId="{E74A9361-D325-4CC0-ADC0-4C87D962D655}" srcOrd="0" destOrd="0" presId="urn:microsoft.com/office/officeart/2018/2/layout/IconVerticalSolidList"/>
    <dgm:cxn modelId="{447ECD4A-01E7-444C-BFC0-AA4A5C291E6E}" type="presParOf" srcId="{0EC80248-3F44-403F-8578-302ADBD3362F}" destId="{8673675B-2BF1-4FF0-B0FA-BB0B0A683041}" srcOrd="1" destOrd="0" presId="urn:microsoft.com/office/officeart/2018/2/layout/IconVerticalSolidList"/>
    <dgm:cxn modelId="{11CA0D88-B2C6-F141-82CA-73C648A1671B}" type="presParOf" srcId="{0EC80248-3F44-403F-8578-302ADBD3362F}" destId="{F879699A-A51D-4AA9-AD40-0DACFE141DB3}" srcOrd="2" destOrd="0" presId="urn:microsoft.com/office/officeart/2018/2/layout/IconVerticalSolidList"/>
    <dgm:cxn modelId="{59F889B5-A7ED-4B46-B959-712F5E662F14}" type="presParOf" srcId="{0EC80248-3F44-403F-8578-302ADBD3362F}" destId="{D071677D-1D1C-4428-8AC9-067D5E5E710C}" srcOrd="3" destOrd="0" presId="urn:microsoft.com/office/officeart/2018/2/layout/IconVerticalSolidList"/>
    <dgm:cxn modelId="{8D8C0FDB-39C3-3A4F-8C79-53489A1DB5BE}" type="presParOf" srcId="{9A7C9428-DC24-4E74-B4F7-663E0947C07B}" destId="{60349C28-AA53-4405-BFFD-5889CBC82C82}" srcOrd="7" destOrd="0" presId="urn:microsoft.com/office/officeart/2018/2/layout/IconVerticalSolidList"/>
    <dgm:cxn modelId="{4B0EF65C-A2E4-614E-9E73-9667FA6CA4E2}" type="presParOf" srcId="{9A7C9428-DC24-4E74-B4F7-663E0947C07B}" destId="{AA90864A-BC2C-4FCC-A8C4-6B31C5D4928B}" srcOrd="8" destOrd="0" presId="urn:microsoft.com/office/officeart/2018/2/layout/IconVerticalSolidList"/>
    <dgm:cxn modelId="{3575B0D6-C2AA-834A-BA72-6075CA6A06CE}" type="presParOf" srcId="{AA90864A-BC2C-4FCC-A8C4-6B31C5D4928B}" destId="{EA7772A9-59E2-4445-B996-0F0174CA293A}" srcOrd="0" destOrd="0" presId="urn:microsoft.com/office/officeart/2018/2/layout/IconVerticalSolidList"/>
    <dgm:cxn modelId="{26BE0103-9B49-7A45-B1F9-C97796379ECA}" type="presParOf" srcId="{AA90864A-BC2C-4FCC-A8C4-6B31C5D4928B}" destId="{397D9F75-5F85-49DA-A37B-E91189054005}" srcOrd="1" destOrd="0" presId="urn:microsoft.com/office/officeart/2018/2/layout/IconVerticalSolidList"/>
    <dgm:cxn modelId="{B3176A31-FC37-8C4D-9B72-02E4CD1BEE6A}" type="presParOf" srcId="{AA90864A-BC2C-4FCC-A8C4-6B31C5D4928B}" destId="{8FC2113B-D5D9-4D78-997E-EB1AD1A793FF}" srcOrd="2" destOrd="0" presId="urn:microsoft.com/office/officeart/2018/2/layout/IconVerticalSolidList"/>
    <dgm:cxn modelId="{B2AD359D-A1BC-2A4A-A3A3-830FDB421DA4}" type="presParOf" srcId="{AA90864A-BC2C-4FCC-A8C4-6B31C5D4928B}" destId="{666EC7CA-01DA-4587-9F7F-5497E97CA493}" srcOrd="3" destOrd="0" presId="urn:microsoft.com/office/officeart/2018/2/layout/IconVerticalSolidList"/>
    <dgm:cxn modelId="{2D9F6CA7-185F-5941-B57E-5A0D0AC9114E}" type="presParOf" srcId="{9A7C9428-DC24-4E74-B4F7-663E0947C07B}" destId="{3E2ED9E0-4056-4DCE-B6C8-7EC9A843098B}" srcOrd="9" destOrd="0" presId="urn:microsoft.com/office/officeart/2018/2/layout/IconVerticalSolidList"/>
    <dgm:cxn modelId="{B49DBAD0-7370-D24D-91C5-33DA6A0D4339}" type="presParOf" srcId="{9A7C9428-DC24-4E74-B4F7-663E0947C07B}" destId="{5D765702-1C6A-4FF1-ACDA-F1FAC0CCEEDE}" srcOrd="10" destOrd="0" presId="urn:microsoft.com/office/officeart/2018/2/layout/IconVerticalSolidList"/>
    <dgm:cxn modelId="{36B002EE-5AD6-F04E-8F89-3B0848B9FFE3}" type="presParOf" srcId="{5D765702-1C6A-4FF1-ACDA-F1FAC0CCEEDE}" destId="{0D991D21-3038-4DDC-9B0F-EA8F1CEE52EC}" srcOrd="0" destOrd="0" presId="urn:microsoft.com/office/officeart/2018/2/layout/IconVerticalSolidList"/>
    <dgm:cxn modelId="{07E12009-EEB6-F945-B139-BC5A5D53B192}" type="presParOf" srcId="{5D765702-1C6A-4FF1-ACDA-F1FAC0CCEEDE}" destId="{E3165ED8-DE97-4FEB-8D63-6817DE7242A4}" srcOrd="1" destOrd="0" presId="urn:microsoft.com/office/officeart/2018/2/layout/IconVerticalSolidList"/>
    <dgm:cxn modelId="{7283F9DB-BD2D-1743-A6EE-942645799ECA}" type="presParOf" srcId="{5D765702-1C6A-4FF1-ACDA-F1FAC0CCEEDE}" destId="{A7C4A9D2-CE9F-4F37-8730-CD47E750E421}" srcOrd="2" destOrd="0" presId="urn:microsoft.com/office/officeart/2018/2/layout/IconVerticalSolidList"/>
    <dgm:cxn modelId="{A3CFCD7E-03B3-9247-BAAB-77DA10E235D2}" type="presParOf" srcId="{5D765702-1C6A-4FF1-ACDA-F1FAC0CCEEDE}" destId="{C81C9075-0803-448A-9A92-30D5BB307BA0}" srcOrd="3" destOrd="0" presId="urn:microsoft.com/office/officeart/2018/2/layout/IconVerticalSolidList"/>
    <dgm:cxn modelId="{55E6A576-C565-A04A-B662-6D102AF202C2}" type="presParOf" srcId="{9A7C9428-DC24-4E74-B4F7-663E0947C07B}" destId="{0955CFF2-67E1-4249-89FC-82AEBD6FCC81}" srcOrd="11" destOrd="0" presId="urn:microsoft.com/office/officeart/2018/2/layout/IconVerticalSolidList"/>
    <dgm:cxn modelId="{5D488E1D-3B24-6E41-83C6-C1FD0AE21A64}" type="presParOf" srcId="{9A7C9428-DC24-4E74-B4F7-663E0947C07B}" destId="{FD88F6E5-E923-43BD-A89A-1A29EC0D8155}" srcOrd="12" destOrd="0" presId="urn:microsoft.com/office/officeart/2018/2/layout/IconVerticalSolidList"/>
    <dgm:cxn modelId="{7CD4E0E5-F84D-364C-AD15-AEAD1358C5A6}" type="presParOf" srcId="{FD88F6E5-E923-43BD-A89A-1A29EC0D8155}" destId="{54C63DE4-6711-4451-908B-C3312BEF0116}" srcOrd="0" destOrd="0" presId="urn:microsoft.com/office/officeart/2018/2/layout/IconVerticalSolidList"/>
    <dgm:cxn modelId="{FB83A278-FCDB-1449-9309-B089CEBBE1F5}" type="presParOf" srcId="{FD88F6E5-E923-43BD-A89A-1A29EC0D8155}" destId="{0921B939-0480-47EA-B5FA-074C507688B0}" srcOrd="1" destOrd="0" presId="urn:microsoft.com/office/officeart/2018/2/layout/IconVerticalSolidList"/>
    <dgm:cxn modelId="{86386B5B-31F4-8C4A-87FE-F167AD6AB009}" type="presParOf" srcId="{FD88F6E5-E923-43BD-A89A-1A29EC0D8155}" destId="{03296623-7620-40BE-8DB2-7918F9EDB612}" srcOrd="2" destOrd="0" presId="urn:microsoft.com/office/officeart/2018/2/layout/IconVerticalSolidList"/>
    <dgm:cxn modelId="{BD5483E2-8DC6-2C46-A1F1-20A01F92D470}" type="presParOf" srcId="{FD88F6E5-E923-43BD-A89A-1A29EC0D8155}" destId="{DE6F5D5D-5315-456A-8F9E-3ECB41D9C044}" srcOrd="3" destOrd="0" presId="urn:microsoft.com/office/officeart/2018/2/layout/IconVerticalSolidList"/>
    <dgm:cxn modelId="{AAD1F0BF-C765-0B4B-8FFB-F6C3EBFBF67D}" type="presParOf" srcId="{9A7C9428-DC24-4E74-B4F7-663E0947C07B}" destId="{263B53D8-02A6-480E-A03C-0837C5B07471}" srcOrd="13" destOrd="0" presId="urn:microsoft.com/office/officeart/2018/2/layout/IconVerticalSolidList"/>
    <dgm:cxn modelId="{4CEA42BE-282A-D54A-A5B8-F1E35018E8F9}" type="presParOf" srcId="{9A7C9428-DC24-4E74-B4F7-663E0947C07B}" destId="{7051B5BF-A507-4097-BA8E-AB170E05598E}" srcOrd="14" destOrd="0" presId="urn:microsoft.com/office/officeart/2018/2/layout/IconVerticalSolidList"/>
    <dgm:cxn modelId="{8DD559DE-0498-0F4D-BB28-5347C4F53D69}" type="presParOf" srcId="{7051B5BF-A507-4097-BA8E-AB170E05598E}" destId="{F9AE9238-50B0-436E-B765-EF35A967AD74}" srcOrd="0" destOrd="0" presId="urn:microsoft.com/office/officeart/2018/2/layout/IconVerticalSolidList"/>
    <dgm:cxn modelId="{590FAAB7-17AD-3341-917D-223A26C069DA}" type="presParOf" srcId="{7051B5BF-A507-4097-BA8E-AB170E05598E}" destId="{E3FDA6E0-5C6B-4569-AF3A-1CAA3E3F927A}" srcOrd="1" destOrd="0" presId="urn:microsoft.com/office/officeart/2018/2/layout/IconVerticalSolidList"/>
    <dgm:cxn modelId="{050A1B8A-A863-904D-9938-0F44B6CDA091}" type="presParOf" srcId="{7051B5BF-A507-4097-BA8E-AB170E05598E}" destId="{01151659-DE8D-4B0E-9997-7738ACEC0146}" srcOrd="2" destOrd="0" presId="urn:microsoft.com/office/officeart/2018/2/layout/IconVerticalSolidList"/>
    <dgm:cxn modelId="{D1F22177-2081-724B-811C-C2B735E5B458}" type="presParOf" srcId="{7051B5BF-A507-4097-BA8E-AB170E05598E}" destId="{BAEF589E-F368-4CE9-936A-8DF6E4A1523C}" srcOrd="3" destOrd="0" presId="urn:microsoft.com/office/officeart/2018/2/layout/IconVerticalSolidList"/>
    <dgm:cxn modelId="{C87E0D63-42E4-3445-ACE8-C24189EF46A2}" type="presParOf" srcId="{9A7C9428-DC24-4E74-B4F7-663E0947C07B}" destId="{C3B7B239-E5C1-498A-8CAB-54C2020E5A9E}" srcOrd="15" destOrd="0" presId="urn:microsoft.com/office/officeart/2018/2/layout/IconVerticalSolidList"/>
    <dgm:cxn modelId="{A316DEF5-9F2C-8D4E-BF00-C01DC0082B44}" type="presParOf" srcId="{9A7C9428-DC24-4E74-B4F7-663E0947C07B}" destId="{CF92E4CC-2B74-4F96-B52F-205B239C6985}" srcOrd="16" destOrd="0" presId="urn:microsoft.com/office/officeart/2018/2/layout/IconVerticalSolidList"/>
    <dgm:cxn modelId="{2E95CC0F-EB02-3A42-95CA-6A71DC7E47D4}" type="presParOf" srcId="{CF92E4CC-2B74-4F96-B52F-205B239C6985}" destId="{88AD8A50-EE27-4BA6-AEF2-6A7F235E932B}" srcOrd="0" destOrd="0" presId="urn:microsoft.com/office/officeart/2018/2/layout/IconVerticalSolidList"/>
    <dgm:cxn modelId="{43EC0118-3CF0-F546-963A-31D6E71C7E1D}" type="presParOf" srcId="{CF92E4CC-2B74-4F96-B52F-205B239C6985}" destId="{FF942E2E-EC80-4111-A525-28CB275CF2B8}" srcOrd="1" destOrd="0" presId="urn:microsoft.com/office/officeart/2018/2/layout/IconVerticalSolidList"/>
    <dgm:cxn modelId="{A5672870-F2E4-B745-8A49-5E78E8937F8F}" type="presParOf" srcId="{CF92E4CC-2B74-4F96-B52F-205B239C6985}" destId="{2B378E87-5058-4809-840E-7DE95A6920FB}" srcOrd="2" destOrd="0" presId="urn:microsoft.com/office/officeart/2018/2/layout/IconVerticalSolidList"/>
    <dgm:cxn modelId="{24158A33-81DF-9842-8007-172F156ECC6D}" type="presParOf" srcId="{CF92E4CC-2B74-4F96-B52F-205B239C6985}" destId="{10FDB2DA-756F-4957-91D2-8087E574D706}" srcOrd="3" destOrd="0" presId="urn:microsoft.com/office/officeart/2018/2/layout/IconVerticalSolidList"/>
    <dgm:cxn modelId="{FFF38698-BF12-7044-ACA4-A1A3FC0BFE8C}" type="presParOf" srcId="{9A7C9428-DC24-4E74-B4F7-663E0947C07B}" destId="{644A904A-CF93-408A-845D-39CE0C3AF40C}" srcOrd="17" destOrd="0" presId="urn:microsoft.com/office/officeart/2018/2/layout/IconVerticalSolidList"/>
    <dgm:cxn modelId="{A4BF75E9-3268-6D40-9B12-82FA3061121D}" type="presParOf" srcId="{9A7C9428-DC24-4E74-B4F7-663E0947C07B}" destId="{6A174DFA-37FB-4D30-9610-A7830E77ACC5}" srcOrd="18" destOrd="0" presId="urn:microsoft.com/office/officeart/2018/2/layout/IconVerticalSolidList"/>
    <dgm:cxn modelId="{D5D80258-B962-FB4A-9756-EE607468B7C3}" type="presParOf" srcId="{6A174DFA-37FB-4D30-9610-A7830E77ACC5}" destId="{CE47A646-2206-4458-9DB7-5491692FAF53}" srcOrd="0" destOrd="0" presId="urn:microsoft.com/office/officeart/2018/2/layout/IconVerticalSolidList"/>
    <dgm:cxn modelId="{9C8718E1-FE32-7C45-93BD-67BCDD124A6B}" type="presParOf" srcId="{6A174DFA-37FB-4D30-9610-A7830E77ACC5}" destId="{4ACB416D-752A-4D45-B8E0-A89626EA0C37}" srcOrd="1" destOrd="0" presId="urn:microsoft.com/office/officeart/2018/2/layout/IconVerticalSolidList"/>
    <dgm:cxn modelId="{58667422-7B4C-924F-A272-3790F175C4AB}" type="presParOf" srcId="{6A174DFA-37FB-4D30-9610-A7830E77ACC5}" destId="{61B5F5C0-5E53-4E61-8E33-F7922A76FCD5}" srcOrd="2" destOrd="0" presId="urn:microsoft.com/office/officeart/2018/2/layout/IconVerticalSolidList"/>
    <dgm:cxn modelId="{A40E3AA4-241B-EC47-96B8-3B606040F05E}" type="presParOf" srcId="{6A174DFA-37FB-4D30-9610-A7830E77ACC5}" destId="{7C938434-580D-4ABE-A818-3A44BA38A26B}" srcOrd="3" destOrd="0" presId="urn:microsoft.com/office/officeart/2018/2/layout/IconVerticalSolidList"/>
    <dgm:cxn modelId="{4FA59767-0780-2D42-81F8-B585C5CD22EB}" type="presParOf" srcId="{9A7C9428-DC24-4E74-B4F7-663E0947C07B}" destId="{C5B78E42-0F69-45E3-BFBC-EA896F22B590}" srcOrd="19" destOrd="0" presId="urn:microsoft.com/office/officeart/2018/2/layout/IconVerticalSolidList"/>
    <dgm:cxn modelId="{84EEB1E9-D378-4B49-AEBF-16169FE168D9}" type="presParOf" srcId="{9A7C9428-DC24-4E74-B4F7-663E0947C07B}" destId="{E314F879-5268-496F-89E8-1AEA35223148}" srcOrd="20" destOrd="0" presId="urn:microsoft.com/office/officeart/2018/2/layout/IconVerticalSolidList"/>
    <dgm:cxn modelId="{6881C87C-A9C7-5B47-8A9C-E92EFACF0454}" type="presParOf" srcId="{E314F879-5268-496F-89E8-1AEA35223148}" destId="{7B8D6A5C-83B7-4DEB-8260-20C077685E62}" srcOrd="0" destOrd="0" presId="urn:microsoft.com/office/officeart/2018/2/layout/IconVerticalSolidList"/>
    <dgm:cxn modelId="{53EBC51D-9E5D-0F43-A40D-DEAC2175B425}" type="presParOf" srcId="{E314F879-5268-496F-89E8-1AEA35223148}" destId="{0CF7FDD9-E31C-4752-84D3-3E16C29587D8}" srcOrd="1" destOrd="0" presId="urn:microsoft.com/office/officeart/2018/2/layout/IconVerticalSolidList"/>
    <dgm:cxn modelId="{5ED50CD3-DCBC-7A42-BD5B-DFEB95A94256}" type="presParOf" srcId="{E314F879-5268-496F-89E8-1AEA35223148}" destId="{9668B6DB-F2A1-4B8E-85C2-B94201E29F3C}" srcOrd="2" destOrd="0" presId="urn:microsoft.com/office/officeart/2018/2/layout/IconVerticalSolidList"/>
    <dgm:cxn modelId="{AA996783-D132-B14D-979E-0128AA02F556}" type="presParOf" srcId="{E314F879-5268-496F-89E8-1AEA35223148}" destId="{1FB86D4A-032F-4F6D-9685-8480107686CC}"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6BCFE0-C4B7-4493-8EFA-BEE8F4F363B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A85DCC0-ADF9-467E-97CE-E40D122734B5}">
      <dgm:prSet/>
      <dgm:spPr/>
      <dgm:t>
        <a:bodyPr/>
        <a:lstStyle/>
        <a:p>
          <a:pPr>
            <a:lnSpc>
              <a:spcPct val="100000"/>
            </a:lnSpc>
          </a:pPr>
          <a:r>
            <a:rPr lang="en-US"/>
            <a:t>Collaborative Filtering:</a:t>
          </a:r>
        </a:p>
      </dgm:t>
    </dgm:pt>
    <dgm:pt modelId="{CBCD3FBD-DC0E-4677-B6E8-FCDB3B1C9FFC}" type="parTrans" cxnId="{CC0EC1A1-AE3D-4396-ACA5-66E63BE26CF9}">
      <dgm:prSet/>
      <dgm:spPr/>
      <dgm:t>
        <a:bodyPr/>
        <a:lstStyle/>
        <a:p>
          <a:endParaRPr lang="en-US"/>
        </a:p>
      </dgm:t>
    </dgm:pt>
    <dgm:pt modelId="{73BCFA45-9730-4206-95B1-80F18A13C906}" type="sibTrans" cxnId="{CC0EC1A1-AE3D-4396-ACA5-66E63BE26CF9}">
      <dgm:prSet/>
      <dgm:spPr/>
      <dgm:t>
        <a:bodyPr/>
        <a:lstStyle/>
        <a:p>
          <a:endParaRPr lang="en-US"/>
        </a:p>
      </dgm:t>
    </dgm:pt>
    <dgm:pt modelId="{AB33C98A-3193-4A36-82F7-5EA8DFD082D8}">
      <dgm:prSet/>
      <dgm:spPr/>
      <dgm:t>
        <a:bodyPr/>
        <a:lstStyle/>
        <a:p>
          <a:pPr>
            <a:lnSpc>
              <a:spcPct val="100000"/>
            </a:lnSpc>
          </a:pPr>
          <a:r>
            <a:rPr lang="en-US"/>
            <a:t>Find users with similar taste</a:t>
          </a:r>
        </a:p>
      </dgm:t>
    </dgm:pt>
    <dgm:pt modelId="{4102F634-7CB4-4CD1-AACC-3C7B327EF1AD}" type="parTrans" cxnId="{B1A7103D-C832-43A0-9589-07CFBBA885FF}">
      <dgm:prSet/>
      <dgm:spPr/>
      <dgm:t>
        <a:bodyPr/>
        <a:lstStyle/>
        <a:p>
          <a:endParaRPr lang="en-US"/>
        </a:p>
      </dgm:t>
    </dgm:pt>
    <dgm:pt modelId="{AD1BC36D-C2AC-4AA0-ADC2-159098E72218}" type="sibTrans" cxnId="{B1A7103D-C832-43A0-9589-07CFBBA885FF}">
      <dgm:prSet/>
      <dgm:spPr/>
      <dgm:t>
        <a:bodyPr/>
        <a:lstStyle/>
        <a:p>
          <a:endParaRPr lang="en-US"/>
        </a:p>
      </dgm:t>
    </dgm:pt>
    <dgm:pt modelId="{5C2D4A8E-851B-46EC-9C83-F565DDDEB6C6}">
      <dgm:prSet/>
      <dgm:spPr/>
      <dgm:t>
        <a:bodyPr/>
        <a:lstStyle/>
        <a:p>
          <a:pPr>
            <a:lnSpc>
              <a:spcPct val="100000"/>
            </a:lnSpc>
          </a:pPr>
          <a:r>
            <a:rPr lang="en-US"/>
            <a:t>Recommend what they liked</a:t>
          </a:r>
        </a:p>
      </dgm:t>
    </dgm:pt>
    <dgm:pt modelId="{0DA4D12C-37F4-4D1C-BAEE-D15105E97686}" type="parTrans" cxnId="{01FDF315-56B8-4184-BF2D-322F2F370F26}">
      <dgm:prSet/>
      <dgm:spPr/>
      <dgm:t>
        <a:bodyPr/>
        <a:lstStyle/>
        <a:p>
          <a:endParaRPr lang="en-US"/>
        </a:p>
      </dgm:t>
    </dgm:pt>
    <dgm:pt modelId="{BF3C7A6D-9D27-4C6B-91AA-F7FFF0CE79D9}" type="sibTrans" cxnId="{01FDF315-56B8-4184-BF2D-322F2F370F26}">
      <dgm:prSet/>
      <dgm:spPr/>
      <dgm:t>
        <a:bodyPr/>
        <a:lstStyle/>
        <a:p>
          <a:endParaRPr lang="en-US"/>
        </a:p>
      </dgm:t>
    </dgm:pt>
    <dgm:pt modelId="{F4452E9F-FDAE-41F5-A092-BEB1F1FD6EDF}">
      <dgm:prSet/>
      <dgm:spPr/>
      <dgm:t>
        <a:bodyPr/>
        <a:lstStyle/>
        <a:p>
          <a:pPr>
            <a:lnSpc>
              <a:spcPct val="100000"/>
            </a:lnSpc>
          </a:pPr>
          <a:r>
            <a:rPr lang="en-US"/>
            <a:t>Based on rating patterns</a:t>
          </a:r>
        </a:p>
      </dgm:t>
    </dgm:pt>
    <dgm:pt modelId="{03AA69B6-4985-4E26-95F4-7C426922C3A9}" type="parTrans" cxnId="{3420261E-FC39-40B1-A71B-8586BFAC9C3F}">
      <dgm:prSet/>
      <dgm:spPr/>
      <dgm:t>
        <a:bodyPr/>
        <a:lstStyle/>
        <a:p>
          <a:endParaRPr lang="en-US"/>
        </a:p>
      </dgm:t>
    </dgm:pt>
    <dgm:pt modelId="{B3B41202-5A30-4797-B0E8-EC65B74C9E27}" type="sibTrans" cxnId="{3420261E-FC39-40B1-A71B-8586BFAC9C3F}">
      <dgm:prSet/>
      <dgm:spPr/>
      <dgm:t>
        <a:bodyPr/>
        <a:lstStyle/>
        <a:p>
          <a:endParaRPr lang="en-US"/>
        </a:p>
      </dgm:t>
    </dgm:pt>
    <dgm:pt modelId="{EC4C9231-F3F9-49F6-A75C-597633ABF077}">
      <dgm:prSet/>
      <dgm:spPr/>
      <dgm:t>
        <a:bodyPr/>
        <a:lstStyle/>
        <a:p>
          <a:pPr>
            <a:lnSpc>
              <a:spcPct val="100000"/>
            </a:lnSpc>
          </a:pPr>
          <a:r>
            <a:rPr lang="en-US"/>
            <a:t>Content-Based Filtering:</a:t>
          </a:r>
        </a:p>
      </dgm:t>
    </dgm:pt>
    <dgm:pt modelId="{6CA14697-F718-464F-8D9C-106C244CF49C}" type="parTrans" cxnId="{7432204D-3EE9-43DB-99B5-AFADC3B2227E}">
      <dgm:prSet/>
      <dgm:spPr/>
      <dgm:t>
        <a:bodyPr/>
        <a:lstStyle/>
        <a:p>
          <a:endParaRPr lang="en-US"/>
        </a:p>
      </dgm:t>
    </dgm:pt>
    <dgm:pt modelId="{4ED2B978-3A91-4015-9BFE-F3F2894321D6}" type="sibTrans" cxnId="{7432204D-3EE9-43DB-99B5-AFADC3B2227E}">
      <dgm:prSet/>
      <dgm:spPr/>
      <dgm:t>
        <a:bodyPr/>
        <a:lstStyle/>
        <a:p>
          <a:endParaRPr lang="en-US"/>
        </a:p>
      </dgm:t>
    </dgm:pt>
    <dgm:pt modelId="{DEE7DCBF-5CCE-4707-8B79-11B813E5B8F9}">
      <dgm:prSet/>
      <dgm:spPr/>
      <dgm:t>
        <a:bodyPr/>
        <a:lstStyle/>
        <a:p>
          <a:pPr>
            <a:lnSpc>
              <a:spcPct val="100000"/>
            </a:lnSpc>
          </a:pPr>
          <a:r>
            <a:rPr lang="en-US"/>
            <a:t>Analyze movie attributes (genres, cast)</a:t>
          </a:r>
        </a:p>
      </dgm:t>
    </dgm:pt>
    <dgm:pt modelId="{FA10C6EE-C325-4AEA-9518-7046DFEAB46C}" type="parTrans" cxnId="{9CAF4A1C-1761-4C5F-9382-18BBB326A40A}">
      <dgm:prSet/>
      <dgm:spPr/>
      <dgm:t>
        <a:bodyPr/>
        <a:lstStyle/>
        <a:p>
          <a:endParaRPr lang="en-US"/>
        </a:p>
      </dgm:t>
    </dgm:pt>
    <dgm:pt modelId="{81DF5550-9605-45FF-A846-9E96359A6E19}" type="sibTrans" cxnId="{9CAF4A1C-1761-4C5F-9382-18BBB326A40A}">
      <dgm:prSet/>
      <dgm:spPr/>
      <dgm:t>
        <a:bodyPr/>
        <a:lstStyle/>
        <a:p>
          <a:endParaRPr lang="en-US"/>
        </a:p>
      </dgm:t>
    </dgm:pt>
    <dgm:pt modelId="{75782F6E-6443-42CE-A120-7D6CDAB539B8}">
      <dgm:prSet/>
      <dgm:spPr/>
      <dgm:t>
        <a:bodyPr/>
        <a:lstStyle/>
        <a:p>
          <a:pPr>
            <a:lnSpc>
              <a:spcPct val="100000"/>
            </a:lnSpc>
          </a:pPr>
          <a:r>
            <a:rPr lang="en-US"/>
            <a:t>Find similar movies</a:t>
          </a:r>
        </a:p>
      </dgm:t>
    </dgm:pt>
    <dgm:pt modelId="{538ED807-47DA-4D03-B342-E8D387FCE08F}" type="parTrans" cxnId="{9988FD04-BD39-4328-BAA7-251B415F9ACB}">
      <dgm:prSet/>
      <dgm:spPr/>
      <dgm:t>
        <a:bodyPr/>
        <a:lstStyle/>
        <a:p>
          <a:endParaRPr lang="en-US"/>
        </a:p>
      </dgm:t>
    </dgm:pt>
    <dgm:pt modelId="{8F374805-C86D-418E-991D-E3129BDAD565}" type="sibTrans" cxnId="{9988FD04-BD39-4328-BAA7-251B415F9ACB}">
      <dgm:prSet/>
      <dgm:spPr/>
      <dgm:t>
        <a:bodyPr/>
        <a:lstStyle/>
        <a:p>
          <a:endParaRPr lang="en-US"/>
        </a:p>
      </dgm:t>
    </dgm:pt>
    <dgm:pt modelId="{D8DF4262-DF69-4718-8A14-8FB0AC6B2497}">
      <dgm:prSet/>
      <dgm:spPr/>
      <dgm:t>
        <a:bodyPr/>
        <a:lstStyle/>
        <a:p>
          <a:pPr>
            <a:lnSpc>
              <a:spcPct val="100000"/>
            </a:lnSpc>
          </a:pPr>
          <a:r>
            <a:rPr lang="en-US"/>
            <a:t>Works for new users</a:t>
          </a:r>
        </a:p>
      </dgm:t>
    </dgm:pt>
    <dgm:pt modelId="{E8566215-8F19-410B-9219-6F46FC693F2C}" type="parTrans" cxnId="{8CDFE662-C564-4B01-BB75-133167833857}">
      <dgm:prSet/>
      <dgm:spPr/>
      <dgm:t>
        <a:bodyPr/>
        <a:lstStyle/>
        <a:p>
          <a:endParaRPr lang="en-US"/>
        </a:p>
      </dgm:t>
    </dgm:pt>
    <dgm:pt modelId="{1C4C071E-9850-4C47-8AD0-F12F4CDBFDDF}" type="sibTrans" cxnId="{8CDFE662-C564-4B01-BB75-133167833857}">
      <dgm:prSet/>
      <dgm:spPr/>
      <dgm:t>
        <a:bodyPr/>
        <a:lstStyle/>
        <a:p>
          <a:endParaRPr lang="en-US"/>
        </a:p>
      </dgm:t>
    </dgm:pt>
    <dgm:pt modelId="{45CCEF98-DE14-44DC-9B2B-C8E632B7EBC8}">
      <dgm:prSet/>
      <dgm:spPr/>
      <dgm:t>
        <a:bodyPr/>
        <a:lstStyle/>
        <a:p>
          <a:pPr>
            <a:lnSpc>
              <a:spcPct val="100000"/>
            </a:lnSpc>
          </a:pPr>
          <a:r>
            <a:rPr lang="en-US"/>
            <a:t>Hybrid Approach:</a:t>
          </a:r>
        </a:p>
      </dgm:t>
    </dgm:pt>
    <dgm:pt modelId="{845767C7-63B1-445E-B997-008AE7376BD9}" type="parTrans" cxnId="{67A2AE8D-BDF7-4847-ABE8-482392C59E59}">
      <dgm:prSet/>
      <dgm:spPr/>
      <dgm:t>
        <a:bodyPr/>
        <a:lstStyle/>
        <a:p>
          <a:endParaRPr lang="en-US"/>
        </a:p>
      </dgm:t>
    </dgm:pt>
    <dgm:pt modelId="{336DD308-3F52-40FD-A254-33772AAB495E}" type="sibTrans" cxnId="{67A2AE8D-BDF7-4847-ABE8-482392C59E59}">
      <dgm:prSet/>
      <dgm:spPr/>
      <dgm:t>
        <a:bodyPr/>
        <a:lstStyle/>
        <a:p>
          <a:endParaRPr lang="en-US"/>
        </a:p>
      </dgm:t>
    </dgm:pt>
    <dgm:pt modelId="{75BC3113-4836-4A17-8D31-83499FA07E95}">
      <dgm:prSet/>
      <dgm:spPr/>
      <dgm:t>
        <a:bodyPr/>
        <a:lstStyle/>
        <a:p>
          <a:pPr>
            <a:lnSpc>
              <a:spcPct val="100000"/>
            </a:lnSpc>
          </a:pPr>
          <a:r>
            <a:rPr lang="en-US"/>
            <a:t>Combines both methods</a:t>
          </a:r>
        </a:p>
      </dgm:t>
    </dgm:pt>
    <dgm:pt modelId="{87BF7B09-F025-4874-957D-A7A1300CB683}" type="parTrans" cxnId="{4C806DED-27C4-47CF-852C-7B9EBB488778}">
      <dgm:prSet/>
      <dgm:spPr/>
      <dgm:t>
        <a:bodyPr/>
        <a:lstStyle/>
        <a:p>
          <a:endParaRPr lang="en-US"/>
        </a:p>
      </dgm:t>
    </dgm:pt>
    <dgm:pt modelId="{E0BAE9DC-C354-4779-B992-A997B1400538}" type="sibTrans" cxnId="{4C806DED-27C4-47CF-852C-7B9EBB488778}">
      <dgm:prSet/>
      <dgm:spPr/>
      <dgm:t>
        <a:bodyPr/>
        <a:lstStyle/>
        <a:p>
          <a:endParaRPr lang="en-US"/>
        </a:p>
      </dgm:t>
    </dgm:pt>
    <dgm:pt modelId="{B005C7FB-4B82-4B6E-86FD-DC2DB28B10ED}">
      <dgm:prSet/>
      <dgm:spPr/>
      <dgm:t>
        <a:bodyPr/>
        <a:lstStyle/>
        <a:p>
          <a:pPr>
            <a:lnSpc>
              <a:spcPct val="100000"/>
            </a:lnSpc>
          </a:pPr>
          <a:r>
            <a:rPr lang="en-US"/>
            <a:t>60% collaborative + 40% content-based</a:t>
          </a:r>
        </a:p>
      </dgm:t>
    </dgm:pt>
    <dgm:pt modelId="{E427441B-C224-4E38-AC7B-546BBB2DD7ED}" type="parTrans" cxnId="{3AE9CA31-D356-43D5-B3FD-C2D1AEBA2CAB}">
      <dgm:prSet/>
      <dgm:spPr/>
      <dgm:t>
        <a:bodyPr/>
        <a:lstStyle/>
        <a:p>
          <a:endParaRPr lang="en-US"/>
        </a:p>
      </dgm:t>
    </dgm:pt>
    <dgm:pt modelId="{079428C4-C897-4A7A-8073-737028BD6ECA}" type="sibTrans" cxnId="{3AE9CA31-D356-43D5-B3FD-C2D1AEBA2CAB}">
      <dgm:prSet/>
      <dgm:spPr/>
      <dgm:t>
        <a:bodyPr/>
        <a:lstStyle/>
        <a:p>
          <a:endParaRPr lang="en-US"/>
        </a:p>
      </dgm:t>
    </dgm:pt>
    <dgm:pt modelId="{3E28B5DB-83FD-4DBD-A3B5-EE9950B2553A}">
      <dgm:prSet/>
      <dgm:spPr/>
      <dgm:t>
        <a:bodyPr/>
        <a:lstStyle/>
        <a:p>
          <a:pPr>
            <a:lnSpc>
              <a:spcPct val="100000"/>
            </a:lnSpc>
          </a:pPr>
          <a:r>
            <a:rPr lang="en-US"/>
            <a:t>Best overall results</a:t>
          </a:r>
        </a:p>
      </dgm:t>
    </dgm:pt>
    <dgm:pt modelId="{F6175768-3562-4D42-872E-3C189261B769}" type="parTrans" cxnId="{84F5A0B4-37F4-4C2B-9CDE-6CCF8B9824EB}">
      <dgm:prSet/>
      <dgm:spPr/>
      <dgm:t>
        <a:bodyPr/>
        <a:lstStyle/>
        <a:p>
          <a:endParaRPr lang="en-US"/>
        </a:p>
      </dgm:t>
    </dgm:pt>
    <dgm:pt modelId="{AE773487-8892-4CE4-BDC3-643ED83E888D}" type="sibTrans" cxnId="{84F5A0B4-37F4-4C2B-9CDE-6CCF8B9824EB}">
      <dgm:prSet/>
      <dgm:spPr/>
      <dgm:t>
        <a:bodyPr/>
        <a:lstStyle/>
        <a:p>
          <a:endParaRPr lang="en-US"/>
        </a:p>
      </dgm:t>
    </dgm:pt>
    <dgm:pt modelId="{0A7EB470-65EA-4B0A-A471-697946BBAA2D}" type="pres">
      <dgm:prSet presAssocID="{6E6BCFE0-C4B7-4493-8EFA-BEE8F4F363B3}" presName="root" presStyleCnt="0">
        <dgm:presLayoutVars>
          <dgm:dir/>
          <dgm:resizeHandles val="exact"/>
        </dgm:presLayoutVars>
      </dgm:prSet>
      <dgm:spPr/>
    </dgm:pt>
    <dgm:pt modelId="{5FC53852-E31A-4B4B-A5EB-D3A1F87BAE03}" type="pres">
      <dgm:prSet presAssocID="{EA85DCC0-ADF9-467E-97CE-E40D122734B5}" presName="compNode" presStyleCnt="0"/>
      <dgm:spPr/>
    </dgm:pt>
    <dgm:pt modelId="{27549231-6BA6-44F2-9A49-3D0365E4093A}" type="pres">
      <dgm:prSet presAssocID="{EA85DCC0-ADF9-467E-97CE-E40D122734B5}" presName="bgRect" presStyleLbl="bgShp" presStyleIdx="0" presStyleCnt="4"/>
      <dgm:spPr/>
    </dgm:pt>
    <dgm:pt modelId="{E8E41B91-33D9-4780-B79A-141C26D72CEC}" type="pres">
      <dgm:prSet presAssocID="{EA85DCC0-ADF9-467E-97CE-E40D12273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E8AD52CF-F176-4860-8C27-A7BC4EE4BDC5}" type="pres">
      <dgm:prSet presAssocID="{EA85DCC0-ADF9-467E-97CE-E40D122734B5}" presName="spaceRect" presStyleCnt="0"/>
      <dgm:spPr/>
    </dgm:pt>
    <dgm:pt modelId="{4D9571B2-0B4F-4ABB-8E23-00CEF7F1FF10}" type="pres">
      <dgm:prSet presAssocID="{EA85DCC0-ADF9-467E-97CE-E40D122734B5}" presName="parTx" presStyleLbl="revTx" presStyleIdx="0" presStyleCnt="7">
        <dgm:presLayoutVars>
          <dgm:chMax val="0"/>
          <dgm:chPref val="0"/>
        </dgm:presLayoutVars>
      </dgm:prSet>
      <dgm:spPr/>
    </dgm:pt>
    <dgm:pt modelId="{E9635D5B-423D-425F-99C4-0F3454BD174B}" type="pres">
      <dgm:prSet presAssocID="{EA85DCC0-ADF9-467E-97CE-E40D122734B5}" presName="desTx" presStyleLbl="revTx" presStyleIdx="1" presStyleCnt="7">
        <dgm:presLayoutVars/>
      </dgm:prSet>
      <dgm:spPr/>
    </dgm:pt>
    <dgm:pt modelId="{9E1DA68C-77A2-4C72-8AB4-B329351EA7C7}" type="pres">
      <dgm:prSet presAssocID="{73BCFA45-9730-4206-95B1-80F18A13C906}" presName="sibTrans" presStyleCnt="0"/>
      <dgm:spPr/>
    </dgm:pt>
    <dgm:pt modelId="{3A03F8E2-49CF-422B-813D-EAEE80EE510F}" type="pres">
      <dgm:prSet presAssocID="{EC4C9231-F3F9-49F6-A75C-597633ABF077}" presName="compNode" presStyleCnt="0"/>
      <dgm:spPr/>
    </dgm:pt>
    <dgm:pt modelId="{A8A2F17F-B3B8-4C8B-B399-5CD9B00A6026}" type="pres">
      <dgm:prSet presAssocID="{EC4C9231-F3F9-49F6-A75C-597633ABF077}" presName="bgRect" presStyleLbl="bgShp" presStyleIdx="1" presStyleCnt="4"/>
      <dgm:spPr/>
    </dgm:pt>
    <dgm:pt modelId="{466103CD-713E-4819-AE38-C7F941F18200}" type="pres">
      <dgm:prSet presAssocID="{EC4C9231-F3F9-49F6-A75C-597633ABF0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9A115A84-48A1-4AAC-8BFE-6E473D814D76}" type="pres">
      <dgm:prSet presAssocID="{EC4C9231-F3F9-49F6-A75C-597633ABF077}" presName="spaceRect" presStyleCnt="0"/>
      <dgm:spPr/>
    </dgm:pt>
    <dgm:pt modelId="{8E6BB715-50C8-42AB-8CAB-D60F9D1763FE}" type="pres">
      <dgm:prSet presAssocID="{EC4C9231-F3F9-49F6-A75C-597633ABF077}" presName="parTx" presStyleLbl="revTx" presStyleIdx="2" presStyleCnt="7">
        <dgm:presLayoutVars>
          <dgm:chMax val="0"/>
          <dgm:chPref val="0"/>
        </dgm:presLayoutVars>
      </dgm:prSet>
      <dgm:spPr/>
    </dgm:pt>
    <dgm:pt modelId="{F734F3C6-44E7-47A3-A452-FCABDA1F69F8}" type="pres">
      <dgm:prSet presAssocID="{EC4C9231-F3F9-49F6-A75C-597633ABF077}" presName="desTx" presStyleLbl="revTx" presStyleIdx="3" presStyleCnt="7">
        <dgm:presLayoutVars/>
      </dgm:prSet>
      <dgm:spPr/>
    </dgm:pt>
    <dgm:pt modelId="{CFAE184C-6343-4DBB-B39E-34A4142739BD}" type="pres">
      <dgm:prSet presAssocID="{4ED2B978-3A91-4015-9BFE-F3F2894321D6}" presName="sibTrans" presStyleCnt="0"/>
      <dgm:spPr/>
    </dgm:pt>
    <dgm:pt modelId="{E98ECDE2-33EC-4FD0-8091-6C369326294F}" type="pres">
      <dgm:prSet presAssocID="{45CCEF98-DE14-44DC-9B2B-C8E632B7EBC8}" presName="compNode" presStyleCnt="0"/>
      <dgm:spPr/>
    </dgm:pt>
    <dgm:pt modelId="{32DEC2F9-12ED-4E3A-A3EC-AD8849968031}" type="pres">
      <dgm:prSet presAssocID="{45CCEF98-DE14-44DC-9B2B-C8E632B7EBC8}" presName="bgRect" presStyleLbl="bgShp" presStyleIdx="2" presStyleCnt="4"/>
      <dgm:spPr/>
    </dgm:pt>
    <dgm:pt modelId="{1C5E4EAD-CFF1-49A5-8A41-E2F3DEE4F2B5}" type="pres">
      <dgm:prSet presAssocID="{45CCEF98-DE14-44DC-9B2B-C8E632B7EBC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etwork"/>
        </a:ext>
      </dgm:extLst>
    </dgm:pt>
    <dgm:pt modelId="{485A2A50-4C99-4D68-90A3-0115DA8D5C3B}" type="pres">
      <dgm:prSet presAssocID="{45CCEF98-DE14-44DC-9B2B-C8E632B7EBC8}" presName="spaceRect" presStyleCnt="0"/>
      <dgm:spPr/>
    </dgm:pt>
    <dgm:pt modelId="{644AB842-1D72-4CC3-A064-500E774BE916}" type="pres">
      <dgm:prSet presAssocID="{45CCEF98-DE14-44DC-9B2B-C8E632B7EBC8}" presName="parTx" presStyleLbl="revTx" presStyleIdx="4" presStyleCnt="7">
        <dgm:presLayoutVars>
          <dgm:chMax val="0"/>
          <dgm:chPref val="0"/>
        </dgm:presLayoutVars>
      </dgm:prSet>
      <dgm:spPr/>
    </dgm:pt>
    <dgm:pt modelId="{86A8AB41-9EAC-4E9D-9D15-3D24F41401BA}" type="pres">
      <dgm:prSet presAssocID="{45CCEF98-DE14-44DC-9B2B-C8E632B7EBC8}" presName="desTx" presStyleLbl="revTx" presStyleIdx="5" presStyleCnt="7">
        <dgm:presLayoutVars/>
      </dgm:prSet>
      <dgm:spPr/>
    </dgm:pt>
    <dgm:pt modelId="{C64D0F9C-E888-44ED-8B92-41BE4B51D14C}" type="pres">
      <dgm:prSet presAssocID="{336DD308-3F52-40FD-A254-33772AAB495E}" presName="sibTrans" presStyleCnt="0"/>
      <dgm:spPr/>
    </dgm:pt>
    <dgm:pt modelId="{7D59353D-08DF-46E3-9AE9-D8566F6E0C99}" type="pres">
      <dgm:prSet presAssocID="{3E28B5DB-83FD-4DBD-A3B5-EE9950B2553A}" presName="compNode" presStyleCnt="0"/>
      <dgm:spPr/>
    </dgm:pt>
    <dgm:pt modelId="{4C09A0A9-AB4C-4D96-89D0-45658A56995E}" type="pres">
      <dgm:prSet presAssocID="{3E28B5DB-83FD-4DBD-A3B5-EE9950B2553A}" presName="bgRect" presStyleLbl="bgShp" presStyleIdx="3" presStyleCnt="4"/>
      <dgm:spPr/>
    </dgm:pt>
    <dgm:pt modelId="{D2EE7581-3703-48D4-9BD0-B0C1363F2C6E}" type="pres">
      <dgm:prSet presAssocID="{3E28B5DB-83FD-4DBD-A3B5-EE9950B2553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humbs Up Sign"/>
        </a:ext>
      </dgm:extLst>
    </dgm:pt>
    <dgm:pt modelId="{94902E8A-6C84-4079-8DFA-6C13CED32D14}" type="pres">
      <dgm:prSet presAssocID="{3E28B5DB-83FD-4DBD-A3B5-EE9950B2553A}" presName="spaceRect" presStyleCnt="0"/>
      <dgm:spPr/>
    </dgm:pt>
    <dgm:pt modelId="{7B1D1831-55E6-41F1-BE5A-2E04343FB28F}" type="pres">
      <dgm:prSet presAssocID="{3E28B5DB-83FD-4DBD-A3B5-EE9950B2553A}" presName="parTx" presStyleLbl="revTx" presStyleIdx="6" presStyleCnt="7">
        <dgm:presLayoutVars>
          <dgm:chMax val="0"/>
          <dgm:chPref val="0"/>
        </dgm:presLayoutVars>
      </dgm:prSet>
      <dgm:spPr/>
    </dgm:pt>
  </dgm:ptLst>
  <dgm:cxnLst>
    <dgm:cxn modelId="{9988FD04-BD39-4328-BAA7-251B415F9ACB}" srcId="{EC4C9231-F3F9-49F6-A75C-597633ABF077}" destId="{75782F6E-6443-42CE-A120-7D6CDAB539B8}" srcOrd="1" destOrd="0" parTransId="{538ED807-47DA-4D03-B342-E8D387FCE08F}" sibTransId="{8F374805-C86D-418E-991D-E3129BDAD565}"/>
    <dgm:cxn modelId="{A900A507-CFBC-413C-B715-F22EF78AA513}" type="presOf" srcId="{AB33C98A-3193-4A36-82F7-5EA8DFD082D8}" destId="{E9635D5B-423D-425F-99C4-0F3454BD174B}" srcOrd="0" destOrd="0" presId="urn:microsoft.com/office/officeart/2018/2/layout/IconVerticalSolidList"/>
    <dgm:cxn modelId="{CE98D00D-147E-4E34-8984-4B2A5BD673B2}" type="presOf" srcId="{B005C7FB-4B82-4B6E-86FD-DC2DB28B10ED}" destId="{86A8AB41-9EAC-4E9D-9D15-3D24F41401BA}" srcOrd="0" destOrd="1" presId="urn:microsoft.com/office/officeart/2018/2/layout/IconVerticalSolidList"/>
    <dgm:cxn modelId="{01FDF315-56B8-4184-BF2D-322F2F370F26}" srcId="{EA85DCC0-ADF9-467E-97CE-E40D122734B5}" destId="{5C2D4A8E-851B-46EC-9C83-F565DDDEB6C6}" srcOrd="1" destOrd="0" parTransId="{0DA4D12C-37F4-4D1C-BAEE-D15105E97686}" sibTransId="{BF3C7A6D-9D27-4C6B-91AA-F7FFF0CE79D9}"/>
    <dgm:cxn modelId="{9CAF4A1C-1761-4C5F-9382-18BBB326A40A}" srcId="{EC4C9231-F3F9-49F6-A75C-597633ABF077}" destId="{DEE7DCBF-5CCE-4707-8B79-11B813E5B8F9}" srcOrd="0" destOrd="0" parTransId="{FA10C6EE-C325-4AEA-9518-7046DFEAB46C}" sibTransId="{81DF5550-9605-45FF-A846-9E96359A6E19}"/>
    <dgm:cxn modelId="{3420261E-FC39-40B1-A71B-8586BFAC9C3F}" srcId="{EA85DCC0-ADF9-467E-97CE-E40D122734B5}" destId="{F4452E9F-FDAE-41F5-A092-BEB1F1FD6EDF}" srcOrd="2" destOrd="0" parTransId="{03AA69B6-4985-4E26-95F4-7C426922C3A9}" sibTransId="{B3B41202-5A30-4797-B0E8-EC65B74C9E27}"/>
    <dgm:cxn modelId="{7207F620-4246-4750-84A2-44D1D6AAB491}" type="presOf" srcId="{3E28B5DB-83FD-4DBD-A3B5-EE9950B2553A}" destId="{7B1D1831-55E6-41F1-BE5A-2E04343FB28F}" srcOrd="0" destOrd="0" presId="urn:microsoft.com/office/officeart/2018/2/layout/IconVerticalSolidList"/>
    <dgm:cxn modelId="{3AE9CA31-D356-43D5-B3FD-C2D1AEBA2CAB}" srcId="{45CCEF98-DE14-44DC-9B2B-C8E632B7EBC8}" destId="{B005C7FB-4B82-4B6E-86FD-DC2DB28B10ED}" srcOrd="1" destOrd="0" parTransId="{E427441B-C224-4E38-AC7B-546BBB2DD7ED}" sibTransId="{079428C4-C897-4A7A-8073-737028BD6ECA}"/>
    <dgm:cxn modelId="{4DE3B339-EF28-44F6-A9F2-AEEEFF2550DA}" type="presOf" srcId="{45CCEF98-DE14-44DC-9B2B-C8E632B7EBC8}" destId="{644AB842-1D72-4CC3-A064-500E774BE916}" srcOrd="0" destOrd="0" presId="urn:microsoft.com/office/officeart/2018/2/layout/IconVerticalSolidList"/>
    <dgm:cxn modelId="{B1A7103D-C832-43A0-9589-07CFBBA885FF}" srcId="{EA85DCC0-ADF9-467E-97CE-E40D122734B5}" destId="{AB33C98A-3193-4A36-82F7-5EA8DFD082D8}" srcOrd="0" destOrd="0" parTransId="{4102F634-7CB4-4CD1-AACC-3C7B327EF1AD}" sibTransId="{AD1BC36D-C2AC-4AA0-ADC2-159098E72218}"/>
    <dgm:cxn modelId="{7432204D-3EE9-43DB-99B5-AFADC3B2227E}" srcId="{6E6BCFE0-C4B7-4493-8EFA-BEE8F4F363B3}" destId="{EC4C9231-F3F9-49F6-A75C-597633ABF077}" srcOrd="1" destOrd="0" parTransId="{6CA14697-F718-464F-8D9C-106C244CF49C}" sibTransId="{4ED2B978-3A91-4015-9BFE-F3F2894321D6}"/>
    <dgm:cxn modelId="{F41D8F51-4AFE-473D-8A1A-3AB285DF9EEF}" type="presOf" srcId="{75BC3113-4836-4A17-8D31-83499FA07E95}" destId="{86A8AB41-9EAC-4E9D-9D15-3D24F41401BA}" srcOrd="0" destOrd="0" presId="urn:microsoft.com/office/officeart/2018/2/layout/IconVerticalSolidList"/>
    <dgm:cxn modelId="{8CDFE662-C564-4B01-BB75-133167833857}" srcId="{EC4C9231-F3F9-49F6-A75C-597633ABF077}" destId="{D8DF4262-DF69-4718-8A14-8FB0AC6B2497}" srcOrd="2" destOrd="0" parTransId="{E8566215-8F19-410B-9219-6F46FC693F2C}" sibTransId="{1C4C071E-9850-4C47-8AD0-F12F4CDBFDDF}"/>
    <dgm:cxn modelId="{9D40EE68-A601-4C46-B4ED-BF2ADD062466}" type="presOf" srcId="{6E6BCFE0-C4B7-4493-8EFA-BEE8F4F363B3}" destId="{0A7EB470-65EA-4B0A-A471-697946BBAA2D}" srcOrd="0" destOrd="0" presId="urn:microsoft.com/office/officeart/2018/2/layout/IconVerticalSolidList"/>
    <dgm:cxn modelId="{C1540372-573B-488A-8159-3FDE4E28AB13}" type="presOf" srcId="{75782F6E-6443-42CE-A120-7D6CDAB539B8}" destId="{F734F3C6-44E7-47A3-A452-FCABDA1F69F8}" srcOrd="0" destOrd="1" presId="urn:microsoft.com/office/officeart/2018/2/layout/IconVerticalSolidList"/>
    <dgm:cxn modelId="{67A2AE8D-BDF7-4847-ABE8-482392C59E59}" srcId="{6E6BCFE0-C4B7-4493-8EFA-BEE8F4F363B3}" destId="{45CCEF98-DE14-44DC-9B2B-C8E632B7EBC8}" srcOrd="2" destOrd="0" parTransId="{845767C7-63B1-445E-B997-008AE7376BD9}" sibTransId="{336DD308-3F52-40FD-A254-33772AAB495E}"/>
    <dgm:cxn modelId="{07808892-9135-4410-B7DD-D1544BEB62B4}" type="presOf" srcId="{EC4C9231-F3F9-49F6-A75C-597633ABF077}" destId="{8E6BB715-50C8-42AB-8CAB-D60F9D1763FE}" srcOrd="0" destOrd="0" presId="urn:microsoft.com/office/officeart/2018/2/layout/IconVerticalSolidList"/>
    <dgm:cxn modelId="{E88AF894-56A4-4389-970B-2F5894E60AB6}" type="presOf" srcId="{DEE7DCBF-5CCE-4707-8B79-11B813E5B8F9}" destId="{F734F3C6-44E7-47A3-A452-FCABDA1F69F8}" srcOrd="0" destOrd="0" presId="urn:microsoft.com/office/officeart/2018/2/layout/IconVerticalSolidList"/>
    <dgm:cxn modelId="{CC0EC1A1-AE3D-4396-ACA5-66E63BE26CF9}" srcId="{6E6BCFE0-C4B7-4493-8EFA-BEE8F4F363B3}" destId="{EA85DCC0-ADF9-467E-97CE-E40D122734B5}" srcOrd="0" destOrd="0" parTransId="{CBCD3FBD-DC0E-4677-B6E8-FCDB3B1C9FFC}" sibTransId="{73BCFA45-9730-4206-95B1-80F18A13C906}"/>
    <dgm:cxn modelId="{84F5A0B4-37F4-4C2B-9CDE-6CCF8B9824EB}" srcId="{6E6BCFE0-C4B7-4493-8EFA-BEE8F4F363B3}" destId="{3E28B5DB-83FD-4DBD-A3B5-EE9950B2553A}" srcOrd="3" destOrd="0" parTransId="{F6175768-3562-4D42-872E-3C189261B769}" sibTransId="{AE773487-8892-4CE4-BDC3-643ED83E888D}"/>
    <dgm:cxn modelId="{C8552DC4-F798-4236-AD0F-63457D779532}" type="presOf" srcId="{EA85DCC0-ADF9-467E-97CE-E40D122734B5}" destId="{4D9571B2-0B4F-4ABB-8E23-00CEF7F1FF10}" srcOrd="0" destOrd="0" presId="urn:microsoft.com/office/officeart/2018/2/layout/IconVerticalSolidList"/>
    <dgm:cxn modelId="{0EC991E0-E875-49EB-90E6-0ED0746F80DC}" type="presOf" srcId="{F4452E9F-FDAE-41F5-A092-BEB1F1FD6EDF}" destId="{E9635D5B-423D-425F-99C4-0F3454BD174B}" srcOrd="0" destOrd="2" presId="urn:microsoft.com/office/officeart/2018/2/layout/IconVerticalSolidList"/>
    <dgm:cxn modelId="{94DE5CEC-88B6-4C7F-ADEB-E903B9450359}" type="presOf" srcId="{D8DF4262-DF69-4718-8A14-8FB0AC6B2497}" destId="{F734F3C6-44E7-47A3-A452-FCABDA1F69F8}" srcOrd="0" destOrd="2" presId="urn:microsoft.com/office/officeart/2018/2/layout/IconVerticalSolidList"/>
    <dgm:cxn modelId="{4C806DED-27C4-47CF-852C-7B9EBB488778}" srcId="{45CCEF98-DE14-44DC-9B2B-C8E632B7EBC8}" destId="{75BC3113-4836-4A17-8D31-83499FA07E95}" srcOrd="0" destOrd="0" parTransId="{87BF7B09-F025-4874-957D-A7A1300CB683}" sibTransId="{E0BAE9DC-C354-4779-B992-A997B1400538}"/>
    <dgm:cxn modelId="{AA3D59F6-283B-4F75-A6C6-D58757EA7D65}" type="presOf" srcId="{5C2D4A8E-851B-46EC-9C83-F565DDDEB6C6}" destId="{E9635D5B-423D-425F-99C4-0F3454BD174B}" srcOrd="0" destOrd="1" presId="urn:microsoft.com/office/officeart/2018/2/layout/IconVerticalSolidList"/>
    <dgm:cxn modelId="{CD55ACCB-EEBF-47AE-AF89-980E0A859CA9}" type="presParOf" srcId="{0A7EB470-65EA-4B0A-A471-697946BBAA2D}" destId="{5FC53852-E31A-4B4B-A5EB-D3A1F87BAE03}" srcOrd="0" destOrd="0" presId="urn:microsoft.com/office/officeart/2018/2/layout/IconVerticalSolidList"/>
    <dgm:cxn modelId="{C877CF64-60C0-4148-ADCD-BB9BB78060CF}" type="presParOf" srcId="{5FC53852-E31A-4B4B-A5EB-D3A1F87BAE03}" destId="{27549231-6BA6-44F2-9A49-3D0365E4093A}" srcOrd="0" destOrd="0" presId="urn:microsoft.com/office/officeart/2018/2/layout/IconVerticalSolidList"/>
    <dgm:cxn modelId="{1B157CD0-6926-49C5-BAEE-010162E4D3C0}" type="presParOf" srcId="{5FC53852-E31A-4B4B-A5EB-D3A1F87BAE03}" destId="{E8E41B91-33D9-4780-B79A-141C26D72CEC}" srcOrd="1" destOrd="0" presId="urn:microsoft.com/office/officeart/2018/2/layout/IconVerticalSolidList"/>
    <dgm:cxn modelId="{097A75AA-18B0-4BDF-9517-11608DC8C516}" type="presParOf" srcId="{5FC53852-E31A-4B4B-A5EB-D3A1F87BAE03}" destId="{E8AD52CF-F176-4860-8C27-A7BC4EE4BDC5}" srcOrd="2" destOrd="0" presId="urn:microsoft.com/office/officeart/2018/2/layout/IconVerticalSolidList"/>
    <dgm:cxn modelId="{50584B34-87DD-4E33-B848-912B4BC7D291}" type="presParOf" srcId="{5FC53852-E31A-4B4B-A5EB-D3A1F87BAE03}" destId="{4D9571B2-0B4F-4ABB-8E23-00CEF7F1FF10}" srcOrd="3" destOrd="0" presId="urn:microsoft.com/office/officeart/2018/2/layout/IconVerticalSolidList"/>
    <dgm:cxn modelId="{11042D79-9F3F-4E69-80D7-EAC530D3D0B0}" type="presParOf" srcId="{5FC53852-E31A-4B4B-A5EB-D3A1F87BAE03}" destId="{E9635D5B-423D-425F-99C4-0F3454BD174B}" srcOrd="4" destOrd="0" presId="urn:microsoft.com/office/officeart/2018/2/layout/IconVerticalSolidList"/>
    <dgm:cxn modelId="{378CF864-9C25-4863-BE6A-30B83E72E630}" type="presParOf" srcId="{0A7EB470-65EA-4B0A-A471-697946BBAA2D}" destId="{9E1DA68C-77A2-4C72-8AB4-B329351EA7C7}" srcOrd="1" destOrd="0" presId="urn:microsoft.com/office/officeart/2018/2/layout/IconVerticalSolidList"/>
    <dgm:cxn modelId="{5908A528-4231-48DE-A1CB-8593163AF7EA}" type="presParOf" srcId="{0A7EB470-65EA-4B0A-A471-697946BBAA2D}" destId="{3A03F8E2-49CF-422B-813D-EAEE80EE510F}" srcOrd="2" destOrd="0" presId="urn:microsoft.com/office/officeart/2018/2/layout/IconVerticalSolidList"/>
    <dgm:cxn modelId="{6591291E-422B-4B2D-80B4-BBB2D3407997}" type="presParOf" srcId="{3A03F8E2-49CF-422B-813D-EAEE80EE510F}" destId="{A8A2F17F-B3B8-4C8B-B399-5CD9B00A6026}" srcOrd="0" destOrd="0" presId="urn:microsoft.com/office/officeart/2018/2/layout/IconVerticalSolidList"/>
    <dgm:cxn modelId="{E1CBDEF8-A49D-4E8E-82CD-2CB2CA751AA2}" type="presParOf" srcId="{3A03F8E2-49CF-422B-813D-EAEE80EE510F}" destId="{466103CD-713E-4819-AE38-C7F941F18200}" srcOrd="1" destOrd="0" presId="urn:microsoft.com/office/officeart/2018/2/layout/IconVerticalSolidList"/>
    <dgm:cxn modelId="{E660A553-5D08-43CE-B508-24B9E60E4959}" type="presParOf" srcId="{3A03F8E2-49CF-422B-813D-EAEE80EE510F}" destId="{9A115A84-48A1-4AAC-8BFE-6E473D814D76}" srcOrd="2" destOrd="0" presId="urn:microsoft.com/office/officeart/2018/2/layout/IconVerticalSolidList"/>
    <dgm:cxn modelId="{EC79D1B0-7117-48DA-8DE3-F254A352B056}" type="presParOf" srcId="{3A03F8E2-49CF-422B-813D-EAEE80EE510F}" destId="{8E6BB715-50C8-42AB-8CAB-D60F9D1763FE}" srcOrd="3" destOrd="0" presId="urn:microsoft.com/office/officeart/2018/2/layout/IconVerticalSolidList"/>
    <dgm:cxn modelId="{D3491738-599F-40D9-8594-C82DEE7DE70F}" type="presParOf" srcId="{3A03F8E2-49CF-422B-813D-EAEE80EE510F}" destId="{F734F3C6-44E7-47A3-A452-FCABDA1F69F8}" srcOrd="4" destOrd="0" presId="urn:microsoft.com/office/officeart/2018/2/layout/IconVerticalSolidList"/>
    <dgm:cxn modelId="{B07B8FB7-761A-44F5-84F2-F0EE4A95363E}" type="presParOf" srcId="{0A7EB470-65EA-4B0A-A471-697946BBAA2D}" destId="{CFAE184C-6343-4DBB-B39E-34A4142739BD}" srcOrd="3" destOrd="0" presId="urn:microsoft.com/office/officeart/2018/2/layout/IconVerticalSolidList"/>
    <dgm:cxn modelId="{578E2C82-E6CD-4CB6-9C8B-9C12666F380E}" type="presParOf" srcId="{0A7EB470-65EA-4B0A-A471-697946BBAA2D}" destId="{E98ECDE2-33EC-4FD0-8091-6C369326294F}" srcOrd="4" destOrd="0" presId="urn:microsoft.com/office/officeart/2018/2/layout/IconVerticalSolidList"/>
    <dgm:cxn modelId="{DFD1F2F8-5116-4C67-BA95-750B834AF284}" type="presParOf" srcId="{E98ECDE2-33EC-4FD0-8091-6C369326294F}" destId="{32DEC2F9-12ED-4E3A-A3EC-AD8849968031}" srcOrd="0" destOrd="0" presId="urn:microsoft.com/office/officeart/2018/2/layout/IconVerticalSolidList"/>
    <dgm:cxn modelId="{0971AF14-580D-4B09-88E0-E4539B67531E}" type="presParOf" srcId="{E98ECDE2-33EC-4FD0-8091-6C369326294F}" destId="{1C5E4EAD-CFF1-49A5-8A41-E2F3DEE4F2B5}" srcOrd="1" destOrd="0" presId="urn:microsoft.com/office/officeart/2018/2/layout/IconVerticalSolidList"/>
    <dgm:cxn modelId="{8AD99C3C-9148-4F1A-AD7A-E871546E3F7B}" type="presParOf" srcId="{E98ECDE2-33EC-4FD0-8091-6C369326294F}" destId="{485A2A50-4C99-4D68-90A3-0115DA8D5C3B}" srcOrd="2" destOrd="0" presId="urn:microsoft.com/office/officeart/2018/2/layout/IconVerticalSolidList"/>
    <dgm:cxn modelId="{222A7DCB-6F4B-43EE-94C3-8F9AD9CC5664}" type="presParOf" srcId="{E98ECDE2-33EC-4FD0-8091-6C369326294F}" destId="{644AB842-1D72-4CC3-A064-500E774BE916}" srcOrd="3" destOrd="0" presId="urn:microsoft.com/office/officeart/2018/2/layout/IconVerticalSolidList"/>
    <dgm:cxn modelId="{510519AA-50B1-4485-9ED4-DEBCD13F07F7}" type="presParOf" srcId="{E98ECDE2-33EC-4FD0-8091-6C369326294F}" destId="{86A8AB41-9EAC-4E9D-9D15-3D24F41401BA}" srcOrd="4" destOrd="0" presId="urn:microsoft.com/office/officeart/2018/2/layout/IconVerticalSolidList"/>
    <dgm:cxn modelId="{2E21E0DB-8658-4057-A934-67FF9E51540B}" type="presParOf" srcId="{0A7EB470-65EA-4B0A-A471-697946BBAA2D}" destId="{C64D0F9C-E888-44ED-8B92-41BE4B51D14C}" srcOrd="5" destOrd="0" presId="urn:microsoft.com/office/officeart/2018/2/layout/IconVerticalSolidList"/>
    <dgm:cxn modelId="{1A720F12-6242-4DFB-9AE0-978266959133}" type="presParOf" srcId="{0A7EB470-65EA-4B0A-A471-697946BBAA2D}" destId="{7D59353D-08DF-46E3-9AE9-D8566F6E0C99}" srcOrd="6" destOrd="0" presId="urn:microsoft.com/office/officeart/2018/2/layout/IconVerticalSolidList"/>
    <dgm:cxn modelId="{7D9CBED1-66C6-4FF7-BAD4-80D8093BD8B7}" type="presParOf" srcId="{7D59353D-08DF-46E3-9AE9-D8566F6E0C99}" destId="{4C09A0A9-AB4C-4D96-89D0-45658A56995E}" srcOrd="0" destOrd="0" presId="urn:microsoft.com/office/officeart/2018/2/layout/IconVerticalSolidList"/>
    <dgm:cxn modelId="{8A0482F6-2099-47D2-AD61-F1D69A330351}" type="presParOf" srcId="{7D59353D-08DF-46E3-9AE9-D8566F6E0C99}" destId="{D2EE7581-3703-48D4-9BD0-B0C1363F2C6E}" srcOrd="1" destOrd="0" presId="urn:microsoft.com/office/officeart/2018/2/layout/IconVerticalSolidList"/>
    <dgm:cxn modelId="{98162A04-9CDB-4541-9639-DA71FF7E238D}" type="presParOf" srcId="{7D59353D-08DF-46E3-9AE9-D8566F6E0C99}" destId="{94902E8A-6C84-4079-8DFA-6C13CED32D14}" srcOrd="2" destOrd="0" presId="urn:microsoft.com/office/officeart/2018/2/layout/IconVerticalSolidList"/>
    <dgm:cxn modelId="{DB4248AA-8EDB-4F20-9339-2BC010D4B427}" type="presParOf" srcId="{7D59353D-08DF-46E3-9AE9-D8566F6E0C99}" destId="{7B1D1831-55E6-41F1-BE5A-2E04343FB28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1E9B22-DA08-43B8-9F78-8234BABE0C2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97E0F67-2CE1-4FA6-94A5-C5EC3B2F71B1}">
      <dgm:prSet/>
      <dgm:spPr/>
      <dgm:t>
        <a:bodyPr/>
        <a:lstStyle/>
        <a:p>
          <a:r>
            <a:rPr lang="en-US"/>
            <a:t>Step-by-step process:</a:t>
          </a:r>
        </a:p>
      </dgm:t>
    </dgm:pt>
    <dgm:pt modelId="{B21CA2A4-1380-44CE-AD03-D9F47BA3AD49}" type="parTrans" cxnId="{81D106EA-8DCC-499F-A34A-FDACE74E5130}">
      <dgm:prSet/>
      <dgm:spPr/>
      <dgm:t>
        <a:bodyPr/>
        <a:lstStyle/>
        <a:p>
          <a:endParaRPr lang="en-US"/>
        </a:p>
      </dgm:t>
    </dgm:pt>
    <dgm:pt modelId="{A7E30A0B-3661-44A0-B8FA-67ABD515D91C}" type="sibTrans" cxnId="{81D106EA-8DCC-499F-A34A-FDACE74E5130}">
      <dgm:prSet/>
      <dgm:spPr/>
      <dgm:t>
        <a:bodyPr/>
        <a:lstStyle/>
        <a:p>
          <a:endParaRPr lang="en-US"/>
        </a:p>
      </dgm:t>
    </dgm:pt>
    <dgm:pt modelId="{FD6B7C57-7560-4EAD-9637-EDA8175D9FE1}">
      <dgm:prSet/>
      <dgm:spPr/>
      <dgm:t>
        <a:bodyPr/>
        <a:lstStyle/>
        <a:p>
          <a:r>
            <a:rPr lang="en-US"/>
            <a:t>Step 1: Calculate user similarity</a:t>
          </a:r>
        </a:p>
      </dgm:t>
    </dgm:pt>
    <dgm:pt modelId="{B670626D-023D-4369-AB16-8B6EB7F784F5}" type="parTrans" cxnId="{29C36B13-99D3-40D7-885D-B7E234BB1917}">
      <dgm:prSet/>
      <dgm:spPr/>
      <dgm:t>
        <a:bodyPr/>
        <a:lstStyle/>
        <a:p>
          <a:endParaRPr lang="en-US"/>
        </a:p>
      </dgm:t>
    </dgm:pt>
    <dgm:pt modelId="{ADC74C5C-B72B-4044-BD08-3696E3CFB19B}" type="sibTrans" cxnId="{29C36B13-99D3-40D7-885D-B7E234BB1917}">
      <dgm:prSet/>
      <dgm:spPr/>
      <dgm:t>
        <a:bodyPr/>
        <a:lstStyle/>
        <a:p>
          <a:endParaRPr lang="en-US"/>
        </a:p>
      </dgm:t>
    </dgm:pt>
    <dgm:pt modelId="{CC018DDB-6322-4C91-B36C-EB6A79C6DB38}">
      <dgm:prSet/>
      <dgm:spPr/>
      <dgm:t>
        <a:bodyPr/>
        <a:lstStyle/>
        <a:p>
          <a:r>
            <a:rPr lang="en-US"/>
            <a:t>Step 2: Find top 10 most similar users</a:t>
          </a:r>
        </a:p>
      </dgm:t>
    </dgm:pt>
    <dgm:pt modelId="{3FEC6486-7008-4D83-B3E6-47A97258A305}" type="parTrans" cxnId="{2E058F8C-D440-4469-8C39-A7D34239155E}">
      <dgm:prSet/>
      <dgm:spPr/>
      <dgm:t>
        <a:bodyPr/>
        <a:lstStyle/>
        <a:p>
          <a:endParaRPr lang="en-US"/>
        </a:p>
      </dgm:t>
    </dgm:pt>
    <dgm:pt modelId="{1FD72787-0D45-43BF-AD37-D58682FC8332}" type="sibTrans" cxnId="{2E058F8C-D440-4469-8C39-A7D34239155E}">
      <dgm:prSet/>
      <dgm:spPr/>
      <dgm:t>
        <a:bodyPr/>
        <a:lstStyle/>
        <a:p>
          <a:endParaRPr lang="en-US"/>
        </a:p>
      </dgm:t>
    </dgm:pt>
    <dgm:pt modelId="{CB716D01-6CCA-438F-A2DD-4BC806ACC790}">
      <dgm:prSet/>
      <dgm:spPr/>
      <dgm:t>
        <a:bodyPr/>
        <a:lstStyle/>
        <a:p>
          <a:r>
            <a:rPr lang="en-US"/>
            <a:t>Step 3: Get their highly-rated movies (≥4.0 stars)</a:t>
          </a:r>
        </a:p>
      </dgm:t>
    </dgm:pt>
    <dgm:pt modelId="{6AB4F5CA-1485-405E-A9D1-6FBB55163FF8}" type="parTrans" cxnId="{8ECC2972-9015-437D-AFA6-90C40E38DB17}">
      <dgm:prSet/>
      <dgm:spPr/>
      <dgm:t>
        <a:bodyPr/>
        <a:lstStyle/>
        <a:p>
          <a:endParaRPr lang="en-US"/>
        </a:p>
      </dgm:t>
    </dgm:pt>
    <dgm:pt modelId="{1F427133-4352-446D-ACF9-4AF2AAB80E8C}" type="sibTrans" cxnId="{8ECC2972-9015-437D-AFA6-90C40E38DB17}">
      <dgm:prSet/>
      <dgm:spPr/>
      <dgm:t>
        <a:bodyPr/>
        <a:lstStyle/>
        <a:p>
          <a:endParaRPr lang="en-US"/>
        </a:p>
      </dgm:t>
    </dgm:pt>
    <dgm:pt modelId="{96AEC9C1-2534-4DA8-B74E-0DAE5B5720F4}">
      <dgm:prSet/>
      <dgm:spPr/>
      <dgm:t>
        <a:bodyPr/>
        <a:lstStyle/>
        <a:p>
          <a:r>
            <a:rPr lang="en-US"/>
            <a:t>Step 4: Exclude movies you've already rated</a:t>
          </a:r>
        </a:p>
      </dgm:t>
    </dgm:pt>
    <dgm:pt modelId="{5A8E53C6-4AC9-4362-A976-D39F5B9CBA95}" type="parTrans" cxnId="{45E6BAEF-CFD3-4698-871A-BBDA586126D7}">
      <dgm:prSet/>
      <dgm:spPr/>
      <dgm:t>
        <a:bodyPr/>
        <a:lstStyle/>
        <a:p>
          <a:endParaRPr lang="en-US"/>
        </a:p>
      </dgm:t>
    </dgm:pt>
    <dgm:pt modelId="{BAE2C465-CBCA-4EEF-B136-6DE12AB54D9E}" type="sibTrans" cxnId="{45E6BAEF-CFD3-4698-871A-BBDA586126D7}">
      <dgm:prSet/>
      <dgm:spPr/>
      <dgm:t>
        <a:bodyPr/>
        <a:lstStyle/>
        <a:p>
          <a:endParaRPr lang="en-US"/>
        </a:p>
      </dgm:t>
    </dgm:pt>
    <dgm:pt modelId="{99C29AE4-7C51-4C94-A67F-0D123D61863A}">
      <dgm:prSet/>
      <dgm:spPr/>
      <dgm:t>
        <a:bodyPr/>
        <a:lstStyle/>
        <a:p>
          <a:r>
            <a:rPr lang="en-US"/>
            <a:t>Step 5: Rank by predicted rating</a:t>
          </a:r>
        </a:p>
      </dgm:t>
    </dgm:pt>
    <dgm:pt modelId="{0BF53FE7-D234-4170-A3BB-91F5F28136C9}" type="parTrans" cxnId="{0C755392-2D7F-4BCC-9E71-E7DE2D114731}">
      <dgm:prSet/>
      <dgm:spPr/>
      <dgm:t>
        <a:bodyPr/>
        <a:lstStyle/>
        <a:p>
          <a:endParaRPr lang="en-US"/>
        </a:p>
      </dgm:t>
    </dgm:pt>
    <dgm:pt modelId="{877A14E6-B620-43B5-82E1-8BC4F1CF7E41}" type="sibTrans" cxnId="{0C755392-2D7F-4BCC-9E71-E7DE2D114731}">
      <dgm:prSet/>
      <dgm:spPr/>
      <dgm:t>
        <a:bodyPr/>
        <a:lstStyle/>
        <a:p>
          <a:endParaRPr lang="en-US"/>
        </a:p>
      </dgm:t>
    </dgm:pt>
    <dgm:pt modelId="{3EEE1123-42CC-224F-8678-DD648DE08AC8}" type="pres">
      <dgm:prSet presAssocID="{091E9B22-DA08-43B8-9F78-8234BABE0C2D}" presName="linear" presStyleCnt="0">
        <dgm:presLayoutVars>
          <dgm:animLvl val="lvl"/>
          <dgm:resizeHandles val="exact"/>
        </dgm:presLayoutVars>
      </dgm:prSet>
      <dgm:spPr/>
    </dgm:pt>
    <dgm:pt modelId="{B2E4344F-E014-CE4E-9DE1-53C48E6246CC}" type="pres">
      <dgm:prSet presAssocID="{297E0F67-2CE1-4FA6-94A5-C5EC3B2F71B1}" presName="parentText" presStyleLbl="node1" presStyleIdx="0" presStyleCnt="6">
        <dgm:presLayoutVars>
          <dgm:chMax val="0"/>
          <dgm:bulletEnabled val="1"/>
        </dgm:presLayoutVars>
      </dgm:prSet>
      <dgm:spPr/>
    </dgm:pt>
    <dgm:pt modelId="{317F8669-7E8C-6A4A-9435-D65F57791E76}" type="pres">
      <dgm:prSet presAssocID="{A7E30A0B-3661-44A0-B8FA-67ABD515D91C}" presName="spacer" presStyleCnt="0"/>
      <dgm:spPr/>
    </dgm:pt>
    <dgm:pt modelId="{05BCE3DD-547A-5249-B0D3-D6ABFB9F71C8}" type="pres">
      <dgm:prSet presAssocID="{FD6B7C57-7560-4EAD-9637-EDA8175D9FE1}" presName="parentText" presStyleLbl="node1" presStyleIdx="1" presStyleCnt="6">
        <dgm:presLayoutVars>
          <dgm:chMax val="0"/>
          <dgm:bulletEnabled val="1"/>
        </dgm:presLayoutVars>
      </dgm:prSet>
      <dgm:spPr/>
    </dgm:pt>
    <dgm:pt modelId="{7FBD4FEE-3737-DD48-87B1-D55D7B470731}" type="pres">
      <dgm:prSet presAssocID="{ADC74C5C-B72B-4044-BD08-3696E3CFB19B}" presName="spacer" presStyleCnt="0"/>
      <dgm:spPr/>
    </dgm:pt>
    <dgm:pt modelId="{94E27821-4529-934F-989D-D396E2C90518}" type="pres">
      <dgm:prSet presAssocID="{CC018DDB-6322-4C91-B36C-EB6A79C6DB38}" presName="parentText" presStyleLbl="node1" presStyleIdx="2" presStyleCnt="6">
        <dgm:presLayoutVars>
          <dgm:chMax val="0"/>
          <dgm:bulletEnabled val="1"/>
        </dgm:presLayoutVars>
      </dgm:prSet>
      <dgm:spPr/>
    </dgm:pt>
    <dgm:pt modelId="{9D8A8849-9978-CD46-872E-A9012CA1F79D}" type="pres">
      <dgm:prSet presAssocID="{1FD72787-0D45-43BF-AD37-D58682FC8332}" presName="spacer" presStyleCnt="0"/>
      <dgm:spPr/>
    </dgm:pt>
    <dgm:pt modelId="{33A120D6-5335-2049-98A1-0602BAA7E87B}" type="pres">
      <dgm:prSet presAssocID="{CB716D01-6CCA-438F-A2DD-4BC806ACC790}" presName="parentText" presStyleLbl="node1" presStyleIdx="3" presStyleCnt="6">
        <dgm:presLayoutVars>
          <dgm:chMax val="0"/>
          <dgm:bulletEnabled val="1"/>
        </dgm:presLayoutVars>
      </dgm:prSet>
      <dgm:spPr/>
    </dgm:pt>
    <dgm:pt modelId="{E337D5CC-A547-A043-B85D-3691161A3821}" type="pres">
      <dgm:prSet presAssocID="{1F427133-4352-446D-ACF9-4AF2AAB80E8C}" presName="spacer" presStyleCnt="0"/>
      <dgm:spPr/>
    </dgm:pt>
    <dgm:pt modelId="{52BFC010-3D72-CE4B-B83D-0D2A67099989}" type="pres">
      <dgm:prSet presAssocID="{96AEC9C1-2534-4DA8-B74E-0DAE5B5720F4}" presName="parentText" presStyleLbl="node1" presStyleIdx="4" presStyleCnt="6">
        <dgm:presLayoutVars>
          <dgm:chMax val="0"/>
          <dgm:bulletEnabled val="1"/>
        </dgm:presLayoutVars>
      </dgm:prSet>
      <dgm:spPr/>
    </dgm:pt>
    <dgm:pt modelId="{4C9C9F65-40FF-674F-AE4C-F7B43C9C9C54}" type="pres">
      <dgm:prSet presAssocID="{BAE2C465-CBCA-4EEF-B136-6DE12AB54D9E}" presName="spacer" presStyleCnt="0"/>
      <dgm:spPr/>
    </dgm:pt>
    <dgm:pt modelId="{527F1CC2-9AEB-FC41-A64D-5EA626DC008E}" type="pres">
      <dgm:prSet presAssocID="{99C29AE4-7C51-4C94-A67F-0D123D61863A}" presName="parentText" presStyleLbl="node1" presStyleIdx="5" presStyleCnt="6">
        <dgm:presLayoutVars>
          <dgm:chMax val="0"/>
          <dgm:bulletEnabled val="1"/>
        </dgm:presLayoutVars>
      </dgm:prSet>
      <dgm:spPr/>
    </dgm:pt>
  </dgm:ptLst>
  <dgm:cxnLst>
    <dgm:cxn modelId="{29C36B13-99D3-40D7-885D-B7E234BB1917}" srcId="{091E9B22-DA08-43B8-9F78-8234BABE0C2D}" destId="{FD6B7C57-7560-4EAD-9637-EDA8175D9FE1}" srcOrd="1" destOrd="0" parTransId="{B670626D-023D-4369-AB16-8B6EB7F784F5}" sibTransId="{ADC74C5C-B72B-4044-BD08-3696E3CFB19B}"/>
    <dgm:cxn modelId="{158DA02C-0B67-A840-B7C6-27EDAC799244}" type="presOf" srcId="{091E9B22-DA08-43B8-9F78-8234BABE0C2D}" destId="{3EEE1123-42CC-224F-8678-DD648DE08AC8}" srcOrd="0" destOrd="0" presId="urn:microsoft.com/office/officeart/2005/8/layout/vList2"/>
    <dgm:cxn modelId="{F29AFF37-E633-1648-8378-FD64E89E5981}" type="presOf" srcId="{CC018DDB-6322-4C91-B36C-EB6A79C6DB38}" destId="{94E27821-4529-934F-989D-D396E2C90518}" srcOrd="0" destOrd="0" presId="urn:microsoft.com/office/officeart/2005/8/layout/vList2"/>
    <dgm:cxn modelId="{F0A2C23B-74A2-6C42-AFFA-44C24D311BB8}" type="presOf" srcId="{FD6B7C57-7560-4EAD-9637-EDA8175D9FE1}" destId="{05BCE3DD-547A-5249-B0D3-D6ABFB9F71C8}" srcOrd="0" destOrd="0" presId="urn:microsoft.com/office/officeart/2005/8/layout/vList2"/>
    <dgm:cxn modelId="{E9C1D767-C063-734C-9A6E-6424E10D3933}" type="presOf" srcId="{99C29AE4-7C51-4C94-A67F-0D123D61863A}" destId="{527F1CC2-9AEB-FC41-A64D-5EA626DC008E}" srcOrd="0" destOrd="0" presId="urn:microsoft.com/office/officeart/2005/8/layout/vList2"/>
    <dgm:cxn modelId="{8ECC2972-9015-437D-AFA6-90C40E38DB17}" srcId="{091E9B22-DA08-43B8-9F78-8234BABE0C2D}" destId="{CB716D01-6CCA-438F-A2DD-4BC806ACC790}" srcOrd="3" destOrd="0" parTransId="{6AB4F5CA-1485-405E-A9D1-6FBB55163FF8}" sibTransId="{1F427133-4352-446D-ACF9-4AF2AAB80E8C}"/>
    <dgm:cxn modelId="{EE3DE977-E8E6-4B41-9DB0-504733112878}" type="presOf" srcId="{297E0F67-2CE1-4FA6-94A5-C5EC3B2F71B1}" destId="{B2E4344F-E014-CE4E-9DE1-53C48E6246CC}" srcOrd="0" destOrd="0" presId="urn:microsoft.com/office/officeart/2005/8/layout/vList2"/>
    <dgm:cxn modelId="{2E058F8C-D440-4469-8C39-A7D34239155E}" srcId="{091E9B22-DA08-43B8-9F78-8234BABE0C2D}" destId="{CC018DDB-6322-4C91-B36C-EB6A79C6DB38}" srcOrd="2" destOrd="0" parTransId="{3FEC6486-7008-4D83-B3E6-47A97258A305}" sibTransId="{1FD72787-0D45-43BF-AD37-D58682FC8332}"/>
    <dgm:cxn modelId="{0C755392-2D7F-4BCC-9E71-E7DE2D114731}" srcId="{091E9B22-DA08-43B8-9F78-8234BABE0C2D}" destId="{99C29AE4-7C51-4C94-A67F-0D123D61863A}" srcOrd="5" destOrd="0" parTransId="{0BF53FE7-D234-4170-A3BB-91F5F28136C9}" sibTransId="{877A14E6-B620-43B5-82E1-8BC4F1CF7E41}"/>
    <dgm:cxn modelId="{2F2336D1-8FCE-D746-9E7D-B4081E52F3DA}" type="presOf" srcId="{96AEC9C1-2534-4DA8-B74E-0DAE5B5720F4}" destId="{52BFC010-3D72-CE4B-B83D-0D2A67099989}" srcOrd="0" destOrd="0" presId="urn:microsoft.com/office/officeart/2005/8/layout/vList2"/>
    <dgm:cxn modelId="{81D106EA-8DCC-499F-A34A-FDACE74E5130}" srcId="{091E9B22-DA08-43B8-9F78-8234BABE0C2D}" destId="{297E0F67-2CE1-4FA6-94A5-C5EC3B2F71B1}" srcOrd="0" destOrd="0" parTransId="{B21CA2A4-1380-44CE-AD03-D9F47BA3AD49}" sibTransId="{A7E30A0B-3661-44A0-B8FA-67ABD515D91C}"/>
    <dgm:cxn modelId="{45E6BAEF-CFD3-4698-871A-BBDA586126D7}" srcId="{091E9B22-DA08-43B8-9F78-8234BABE0C2D}" destId="{96AEC9C1-2534-4DA8-B74E-0DAE5B5720F4}" srcOrd="4" destOrd="0" parTransId="{5A8E53C6-4AC9-4362-A976-D39F5B9CBA95}" sibTransId="{BAE2C465-CBCA-4EEF-B136-6DE12AB54D9E}"/>
    <dgm:cxn modelId="{CCDAB4F5-40FA-8648-8F16-84EF034369C3}" type="presOf" srcId="{CB716D01-6CCA-438F-A2DD-4BC806ACC790}" destId="{33A120D6-5335-2049-98A1-0602BAA7E87B}" srcOrd="0" destOrd="0" presId="urn:microsoft.com/office/officeart/2005/8/layout/vList2"/>
    <dgm:cxn modelId="{BE69EB83-DA74-CE42-8548-2BD1B67D70A0}" type="presParOf" srcId="{3EEE1123-42CC-224F-8678-DD648DE08AC8}" destId="{B2E4344F-E014-CE4E-9DE1-53C48E6246CC}" srcOrd="0" destOrd="0" presId="urn:microsoft.com/office/officeart/2005/8/layout/vList2"/>
    <dgm:cxn modelId="{E46998E6-D42E-5641-B05B-EFBC6BC8309A}" type="presParOf" srcId="{3EEE1123-42CC-224F-8678-DD648DE08AC8}" destId="{317F8669-7E8C-6A4A-9435-D65F57791E76}" srcOrd="1" destOrd="0" presId="urn:microsoft.com/office/officeart/2005/8/layout/vList2"/>
    <dgm:cxn modelId="{EE496538-8444-594F-ACCD-39E0E401932F}" type="presParOf" srcId="{3EEE1123-42CC-224F-8678-DD648DE08AC8}" destId="{05BCE3DD-547A-5249-B0D3-D6ABFB9F71C8}" srcOrd="2" destOrd="0" presId="urn:microsoft.com/office/officeart/2005/8/layout/vList2"/>
    <dgm:cxn modelId="{E4C09B8F-2493-C34B-B6E4-01AEEC262EC2}" type="presParOf" srcId="{3EEE1123-42CC-224F-8678-DD648DE08AC8}" destId="{7FBD4FEE-3737-DD48-87B1-D55D7B470731}" srcOrd="3" destOrd="0" presId="urn:microsoft.com/office/officeart/2005/8/layout/vList2"/>
    <dgm:cxn modelId="{FFDC0805-472B-7448-BE7E-77FD77E640B7}" type="presParOf" srcId="{3EEE1123-42CC-224F-8678-DD648DE08AC8}" destId="{94E27821-4529-934F-989D-D396E2C90518}" srcOrd="4" destOrd="0" presId="urn:microsoft.com/office/officeart/2005/8/layout/vList2"/>
    <dgm:cxn modelId="{C5292591-AB48-3F4D-8B54-FDD88034F5FA}" type="presParOf" srcId="{3EEE1123-42CC-224F-8678-DD648DE08AC8}" destId="{9D8A8849-9978-CD46-872E-A9012CA1F79D}" srcOrd="5" destOrd="0" presId="urn:microsoft.com/office/officeart/2005/8/layout/vList2"/>
    <dgm:cxn modelId="{9E048678-9C16-C142-96C8-87728D0FCAB1}" type="presParOf" srcId="{3EEE1123-42CC-224F-8678-DD648DE08AC8}" destId="{33A120D6-5335-2049-98A1-0602BAA7E87B}" srcOrd="6" destOrd="0" presId="urn:microsoft.com/office/officeart/2005/8/layout/vList2"/>
    <dgm:cxn modelId="{20423993-CF26-8443-AC03-66493414761A}" type="presParOf" srcId="{3EEE1123-42CC-224F-8678-DD648DE08AC8}" destId="{E337D5CC-A547-A043-B85D-3691161A3821}" srcOrd="7" destOrd="0" presId="urn:microsoft.com/office/officeart/2005/8/layout/vList2"/>
    <dgm:cxn modelId="{C16BE25E-3B11-D141-B11A-8319DF2003C2}" type="presParOf" srcId="{3EEE1123-42CC-224F-8678-DD648DE08AC8}" destId="{52BFC010-3D72-CE4B-B83D-0D2A67099989}" srcOrd="8" destOrd="0" presId="urn:microsoft.com/office/officeart/2005/8/layout/vList2"/>
    <dgm:cxn modelId="{A906EF3E-293E-2E41-8EF2-1CA3A90890A5}" type="presParOf" srcId="{3EEE1123-42CC-224F-8678-DD648DE08AC8}" destId="{4C9C9F65-40FF-674F-AE4C-F7B43C9C9C54}" srcOrd="9" destOrd="0" presId="urn:microsoft.com/office/officeart/2005/8/layout/vList2"/>
    <dgm:cxn modelId="{099BEB1D-61DA-7D48-9266-9EBEC37DCFBE}" type="presParOf" srcId="{3EEE1123-42CC-224F-8678-DD648DE08AC8}" destId="{527F1CC2-9AEB-FC41-A64D-5EA626DC008E}" srcOrd="1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6BA478-4F8E-4100-86CC-4F2E28278F0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DD35A32-D37F-425C-9703-0477C34330F8}">
      <dgm:prSet/>
      <dgm:spPr/>
      <dgm:t>
        <a:bodyPr/>
        <a:lstStyle/>
        <a:p>
          <a:r>
            <a:rPr lang="en-US"/>
            <a:t>Step-by-step process:</a:t>
          </a:r>
        </a:p>
      </dgm:t>
    </dgm:pt>
    <dgm:pt modelId="{2C765730-C2DB-4345-8967-3F0A42DEB376}" type="parTrans" cxnId="{6E23BD42-6873-4B7C-8E29-825D4A1922EA}">
      <dgm:prSet/>
      <dgm:spPr/>
      <dgm:t>
        <a:bodyPr/>
        <a:lstStyle/>
        <a:p>
          <a:endParaRPr lang="en-US"/>
        </a:p>
      </dgm:t>
    </dgm:pt>
    <dgm:pt modelId="{18CF21EF-C127-4CAF-BEA3-5B0EDB8A0AE6}" type="sibTrans" cxnId="{6E23BD42-6873-4B7C-8E29-825D4A1922EA}">
      <dgm:prSet/>
      <dgm:spPr/>
      <dgm:t>
        <a:bodyPr/>
        <a:lstStyle/>
        <a:p>
          <a:endParaRPr lang="en-US"/>
        </a:p>
      </dgm:t>
    </dgm:pt>
    <dgm:pt modelId="{F1EAA787-B5DE-45B6-87AB-CAFE8AFD2245}">
      <dgm:prSet/>
      <dgm:spPr/>
      <dgm:t>
        <a:bodyPr/>
        <a:lstStyle/>
        <a:p>
          <a:r>
            <a:rPr lang="en-US"/>
            <a:t>Step 1: Take a movie you rated highly</a:t>
          </a:r>
        </a:p>
      </dgm:t>
    </dgm:pt>
    <dgm:pt modelId="{442D3DF6-44C6-4184-9D6D-45100996ADA4}" type="parTrans" cxnId="{9A44B3CF-90FF-4DA6-9D30-F82B1C80FBC9}">
      <dgm:prSet/>
      <dgm:spPr/>
      <dgm:t>
        <a:bodyPr/>
        <a:lstStyle/>
        <a:p>
          <a:endParaRPr lang="en-US"/>
        </a:p>
      </dgm:t>
    </dgm:pt>
    <dgm:pt modelId="{C3582586-36BB-4B54-9186-83EC6C866D78}" type="sibTrans" cxnId="{9A44B3CF-90FF-4DA6-9D30-F82B1C80FBC9}">
      <dgm:prSet/>
      <dgm:spPr/>
      <dgm:t>
        <a:bodyPr/>
        <a:lstStyle/>
        <a:p>
          <a:endParaRPr lang="en-US"/>
        </a:p>
      </dgm:t>
    </dgm:pt>
    <dgm:pt modelId="{AAE13679-FC57-485B-8F1E-2E165E5F9172}">
      <dgm:prSet/>
      <dgm:spPr/>
      <dgm:t>
        <a:bodyPr/>
        <a:lstStyle/>
        <a:p>
          <a:r>
            <a:rPr lang="en-US"/>
            <a:t>Step 2: Extract its attributes</a:t>
          </a:r>
        </a:p>
      </dgm:t>
    </dgm:pt>
    <dgm:pt modelId="{18BA28A4-3D76-434A-A5A5-D0CF85E53EAB}" type="parTrans" cxnId="{456D522A-6FC7-4789-A146-A7EE83C30A1E}">
      <dgm:prSet/>
      <dgm:spPr/>
      <dgm:t>
        <a:bodyPr/>
        <a:lstStyle/>
        <a:p>
          <a:endParaRPr lang="en-US"/>
        </a:p>
      </dgm:t>
    </dgm:pt>
    <dgm:pt modelId="{CAC6867C-4CDC-4662-81C1-37D3CFFB8ADE}" type="sibTrans" cxnId="{456D522A-6FC7-4789-A146-A7EE83C30A1E}">
      <dgm:prSet/>
      <dgm:spPr/>
      <dgm:t>
        <a:bodyPr/>
        <a:lstStyle/>
        <a:p>
          <a:endParaRPr lang="en-US"/>
        </a:p>
      </dgm:t>
    </dgm:pt>
    <dgm:pt modelId="{C1C81160-47CA-4F55-93BD-2760C0FCD5A8}">
      <dgm:prSet/>
      <dgm:spPr/>
      <dgm:t>
        <a:bodyPr/>
        <a:lstStyle/>
        <a:p>
          <a:r>
            <a:rPr lang="en-US"/>
            <a:t>Genres (Sci-Fi, Thriller, Action)</a:t>
          </a:r>
        </a:p>
      </dgm:t>
    </dgm:pt>
    <dgm:pt modelId="{9B735B60-1EF1-4732-B19F-093CAEAA98B9}" type="parTrans" cxnId="{EC5698C1-AF23-414B-963B-3004F439EC4F}">
      <dgm:prSet/>
      <dgm:spPr/>
      <dgm:t>
        <a:bodyPr/>
        <a:lstStyle/>
        <a:p>
          <a:endParaRPr lang="en-US"/>
        </a:p>
      </dgm:t>
    </dgm:pt>
    <dgm:pt modelId="{E4E4CE0D-7102-4600-BF32-A72510F28C34}" type="sibTrans" cxnId="{EC5698C1-AF23-414B-963B-3004F439EC4F}">
      <dgm:prSet/>
      <dgm:spPr/>
      <dgm:t>
        <a:bodyPr/>
        <a:lstStyle/>
        <a:p>
          <a:endParaRPr lang="en-US"/>
        </a:p>
      </dgm:t>
    </dgm:pt>
    <dgm:pt modelId="{00F88A11-7784-464F-A05D-2E4C94EB0077}">
      <dgm:prSet/>
      <dgm:spPr/>
      <dgm:t>
        <a:bodyPr/>
        <a:lstStyle/>
        <a:p>
          <a:r>
            <a:rPr lang="en-US"/>
            <a:t>Cast (actors, director)</a:t>
          </a:r>
        </a:p>
      </dgm:t>
    </dgm:pt>
    <dgm:pt modelId="{3770E485-55C1-431C-B8D3-23914B449B58}" type="parTrans" cxnId="{A2E6428A-9957-41C9-8DF6-EDE112084A88}">
      <dgm:prSet/>
      <dgm:spPr/>
      <dgm:t>
        <a:bodyPr/>
        <a:lstStyle/>
        <a:p>
          <a:endParaRPr lang="en-US"/>
        </a:p>
      </dgm:t>
    </dgm:pt>
    <dgm:pt modelId="{CA689C84-BE59-40A2-BD1C-1030E2E5863A}" type="sibTrans" cxnId="{A2E6428A-9957-41C9-8DF6-EDE112084A88}">
      <dgm:prSet/>
      <dgm:spPr/>
      <dgm:t>
        <a:bodyPr/>
        <a:lstStyle/>
        <a:p>
          <a:endParaRPr lang="en-US"/>
        </a:p>
      </dgm:t>
    </dgm:pt>
    <dgm:pt modelId="{40FF1962-A225-4A9F-8491-7CDEEB8F8ED7}">
      <dgm:prSet/>
      <dgm:spPr/>
      <dgm:t>
        <a:bodyPr/>
        <a:lstStyle/>
        <a:p>
          <a:r>
            <a:rPr lang="en-US"/>
            <a:t>Step 3: Compare with all other movies</a:t>
          </a:r>
        </a:p>
      </dgm:t>
    </dgm:pt>
    <dgm:pt modelId="{F170B67C-DC23-4BC4-8149-F1E3D9D41173}" type="parTrans" cxnId="{AB77A626-13A5-45BF-A633-17E04EEB8013}">
      <dgm:prSet/>
      <dgm:spPr/>
      <dgm:t>
        <a:bodyPr/>
        <a:lstStyle/>
        <a:p>
          <a:endParaRPr lang="en-US"/>
        </a:p>
      </dgm:t>
    </dgm:pt>
    <dgm:pt modelId="{651AAE46-4B05-4A81-B275-189206E751B0}" type="sibTrans" cxnId="{AB77A626-13A5-45BF-A633-17E04EEB8013}">
      <dgm:prSet/>
      <dgm:spPr/>
      <dgm:t>
        <a:bodyPr/>
        <a:lstStyle/>
        <a:p>
          <a:endParaRPr lang="en-US"/>
        </a:p>
      </dgm:t>
    </dgm:pt>
    <dgm:pt modelId="{38B78853-1440-4FA9-ACF2-FCBCEA6E1405}">
      <dgm:prSet/>
      <dgm:spPr/>
      <dgm:t>
        <a:bodyPr/>
        <a:lstStyle/>
        <a:p>
          <a:r>
            <a:rPr lang="en-US"/>
            <a:t>Score = (matching genres × 2) + matching cast</a:t>
          </a:r>
        </a:p>
      </dgm:t>
    </dgm:pt>
    <dgm:pt modelId="{5482B622-E981-4C26-BA63-5F678580204B}" type="parTrans" cxnId="{0EC33874-6C22-4D21-9EF4-5A13A844557D}">
      <dgm:prSet/>
      <dgm:spPr/>
      <dgm:t>
        <a:bodyPr/>
        <a:lstStyle/>
        <a:p>
          <a:endParaRPr lang="en-US"/>
        </a:p>
      </dgm:t>
    </dgm:pt>
    <dgm:pt modelId="{4B467BAB-1764-4EF2-BF20-5732A9269169}" type="sibTrans" cxnId="{0EC33874-6C22-4D21-9EF4-5A13A844557D}">
      <dgm:prSet/>
      <dgm:spPr/>
      <dgm:t>
        <a:bodyPr/>
        <a:lstStyle/>
        <a:p>
          <a:endParaRPr lang="en-US"/>
        </a:p>
      </dgm:t>
    </dgm:pt>
    <dgm:pt modelId="{C3DCF231-0450-4601-8FC8-FB54E23F0D4E}">
      <dgm:prSet/>
      <dgm:spPr/>
      <dgm:t>
        <a:bodyPr/>
        <a:lstStyle/>
        <a:p>
          <a:r>
            <a:rPr lang="en-US"/>
            <a:t>Genres weighted double</a:t>
          </a:r>
        </a:p>
      </dgm:t>
    </dgm:pt>
    <dgm:pt modelId="{8CB84B17-3564-43C1-A080-740A6F1BFE6B}" type="parTrans" cxnId="{E70CD54F-3C3B-404D-A9E4-964D64D638A8}">
      <dgm:prSet/>
      <dgm:spPr/>
      <dgm:t>
        <a:bodyPr/>
        <a:lstStyle/>
        <a:p>
          <a:endParaRPr lang="en-US"/>
        </a:p>
      </dgm:t>
    </dgm:pt>
    <dgm:pt modelId="{B6CAEF91-1991-4218-8F1F-553F808F4C47}" type="sibTrans" cxnId="{E70CD54F-3C3B-404D-A9E4-964D64D638A8}">
      <dgm:prSet/>
      <dgm:spPr/>
      <dgm:t>
        <a:bodyPr/>
        <a:lstStyle/>
        <a:p>
          <a:endParaRPr lang="en-US"/>
        </a:p>
      </dgm:t>
    </dgm:pt>
    <dgm:pt modelId="{23EAA310-D94E-4BF4-983D-B511493D1EDA}">
      <dgm:prSet/>
      <dgm:spPr/>
      <dgm:t>
        <a:bodyPr/>
        <a:lstStyle/>
        <a:p>
          <a:r>
            <a:rPr lang="en-US"/>
            <a:t>Step 4: Rank by similarity score</a:t>
          </a:r>
        </a:p>
      </dgm:t>
    </dgm:pt>
    <dgm:pt modelId="{8138D5C6-E11B-4B8B-B785-3236F1A17A19}" type="parTrans" cxnId="{D8179C95-36A5-4CCA-A739-781D873C45DC}">
      <dgm:prSet/>
      <dgm:spPr/>
      <dgm:t>
        <a:bodyPr/>
        <a:lstStyle/>
        <a:p>
          <a:endParaRPr lang="en-US"/>
        </a:p>
      </dgm:t>
    </dgm:pt>
    <dgm:pt modelId="{C28A8226-73D3-4BDD-972B-EC01789D5254}" type="sibTrans" cxnId="{D8179C95-36A5-4CCA-A739-781D873C45DC}">
      <dgm:prSet/>
      <dgm:spPr/>
      <dgm:t>
        <a:bodyPr/>
        <a:lstStyle/>
        <a:p>
          <a:endParaRPr lang="en-US"/>
        </a:p>
      </dgm:t>
    </dgm:pt>
    <dgm:pt modelId="{70B22396-36DC-414B-B264-25631770AE79}">
      <dgm:prSet/>
      <dgm:spPr/>
      <dgm:t>
        <a:bodyPr/>
        <a:lstStyle/>
        <a:p>
          <a:r>
            <a:rPr lang="en-US"/>
            <a:t>Step 5: Return top matches</a:t>
          </a:r>
        </a:p>
      </dgm:t>
    </dgm:pt>
    <dgm:pt modelId="{BEA6A8E3-D55D-4249-B03D-006847E2884F}" type="parTrans" cxnId="{17F875B6-0357-475D-A904-DE3F47BCB499}">
      <dgm:prSet/>
      <dgm:spPr/>
      <dgm:t>
        <a:bodyPr/>
        <a:lstStyle/>
        <a:p>
          <a:endParaRPr lang="en-US"/>
        </a:p>
      </dgm:t>
    </dgm:pt>
    <dgm:pt modelId="{B5EF875F-AAF1-4A98-9460-18090C75F896}" type="sibTrans" cxnId="{17F875B6-0357-475D-A904-DE3F47BCB499}">
      <dgm:prSet/>
      <dgm:spPr/>
      <dgm:t>
        <a:bodyPr/>
        <a:lstStyle/>
        <a:p>
          <a:endParaRPr lang="en-US"/>
        </a:p>
      </dgm:t>
    </dgm:pt>
    <dgm:pt modelId="{B1398271-5AED-DA42-A185-EC8B7F2694EB}" type="pres">
      <dgm:prSet presAssocID="{4D6BA478-4F8E-4100-86CC-4F2E28278F0D}" presName="linear" presStyleCnt="0">
        <dgm:presLayoutVars>
          <dgm:animLvl val="lvl"/>
          <dgm:resizeHandles val="exact"/>
        </dgm:presLayoutVars>
      </dgm:prSet>
      <dgm:spPr/>
    </dgm:pt>
    <dgm:pt modelId="{441452A3-18C7-224E-809C-784F37FE27C5}" type="pres">
      <dgm:prSet presAssocID="{3DD35A32-D37F-425C-9703-0477C34330F8}" presName="parentText" presStyleLbl="node1" presStyleIdx="0" presStyleCnt="6">
        <dgm:presLayoutVars>
          <dgm:chMax val="0"/>
          <dgm:bulletEnabled val="1"/>
        </dgm:presLayoutVars>
      </dgm:prSet>
      <dgm:spPr/>
    </dgm:pt>
    <dgm:pt modelId="{D8850908-052D-0F42-9883-4BACA7EE57AE}" type="pres">
      <dgm:prSet presAssocID="{18CF21EF-C127-4CAF-BEA3-5B0EDB8A0AE6}" presName="spacer" presStyleCnt="0"/>
      <dgm:spPr/>
    </dgm:pt>
    <dgm:pt modelId="{76012954-F1BB-6846-A380-57C57729E3B4}" type="pres">
      <dgm:prSet presAssocID="{F1EAA787-B5DE-45B6-87AB-CAFE8AFD2245}" presName="parentText" presStyleLbl="node1" presStyleIdx="1" presStyleCnt="6">
        <dgm:presLayoutVars>
          <dgm:chMax val="0"/>
          <dgm:bulletEnabled val="1"/>
        </dgm:presLayoutVars>
      </dgm:prSet>
      <dgm:spPr/>
    </dgm:pt>
    <dgm:pt modelId="{DACAF2E8-1516-AA4D-90FA-32CA19884F19}" type="pres">
      <dgm:prSet presAssocID="{C3582586-36BB-4B54-9186-83EC6C866D78}" presName="spacer" presStyleCnt="0"/>
      <dgm:spPr/>
    </dgm:pt>
    <dgm:pt modelId="{17B769D5-C7F5-1A4C-BB69-58C76FA2E42A}" type="pres">
      <dgm:prSet presAssocID="{AAE13679-FC57-485B-8F1E-2E165E5F9172}" presName="parentText" presStyleLbl="node1" presStyleIdx="2" presStyleCnt="6">
        <dgm:presLayoutVars>
          <dgm:chMax val="0"/>
          <dgm:bulletEnabled val="1"/>
        </dgm:presLayoutVars>
      </dgm:prSet>
      <dgm:spPr/>
    </dgm:pt>
    <dgm:pt modelId="{4FB93D27-C3F1-5E4E-AE3A-04B9F85619A8}" type="pres">
      <dgm:prSet presAssocID="{AAE13679-FC57-485B-8F1E-2E165E5F9172}" presName="childText" presStyleLbl="revTx" presStyleIdx="0" presStyleCnt="2">
        <dgm:presLayoutVars>
          <dgm:bulletEnabled val="1"/>
        </dgm:presLayoutVars>
      </dgm:prSet>
      <dgm:spPr/>
    </dgm:pt>
    <dgm:pt modelId="{10FD4192-5AE3-084A-B98E-4F9B7AEACC77}" type="pres">
      <dgm:prSet presAssocID="{40FF1962-A225-4A9F-8491-7CDEEB8F8ED7}" presName="parentText" presStyleLbl="node1" presStyleIdx="3" presStyleCnt="6">
        <dgm:presLayoutVars>
          <dgm:chMax val="0"/>
          <dgm:bulletEnabled val="1"/>
        </dgm:presLayoutVars>
      </dgm:prSet>
      <dgm:spPr/>
    </dgm:pt>
    <dgm:pt modelId="{45CDA292-507A-A045-8676-22BF4C256F61}" type="pres">
      <dgm:prSet presAssocID="{40FF1962-A225-4A9F-8491-7CDEEB8F8ED7}" presName="childText" presStyleLbl="revTx" presStyleIdx="1" presStyleCnt="2">
        <dgm:presLayoutVars>
          <dgm:bulletEnabled val="1"/>
        </dgm:presLayoutVars>
      </dgm:prSet>
      <dgm:spPr/>
    </dgm:pt>
    <dgm:pt modelId="{4E9E518D-3541-F142-8949-AC416C565F8D}" type="pres">
      <dgm:prSet presAssocID="{23EAA310-D94E-4BF4-983D-B511493D1EDA}" presName="parentText" presStyleLbl="node1" presStyleIdx="4" presStyleCnt="6">
        <dgm:presLayoutVars>
          <dgm:chMax val="0"/>
          <dgm:bulletEnabled val="1"/>
        </dgm:presLayoutVars>
      </dgm:prSet>
      <dgm:spPr/>
    </dgm:pt>
    <dgm:pt modelId="{583D4A09-1F2C-0549-99F1-12BB18FFE5CE}" type="pres">
      <dgm:prSet presAssocID="{C28A8226-73D3-4BDD-972B-EC01789D5254}" presName="spacer" presStyleCnt="0"/>
      <dgm:spPr/>
    </dgm:pt>
    <dgm:pt modelId="{D60A2815-6364-4B4A-9861-35CD0E5E205F}" type="pres">
      <dgm:prSet presAssocID="{70B22396-36DC-414B-B264-25631770AE79}" presName="parentText" presStyleLbl="node1" presStyleIdx="5" presStyleCnt="6">
        <dgm:presLayoutVars>
          <dgm:chMax val="0"/>
          <dgm:bulletEnabled val="1"/>
        </dgm:presLayoutVars>
      </dgm:prSet>
      <dgm:spPr/>
    </dgm:pt>
  </dgm:ptLst>
  <dgm:cxnLst>
    <dgm:cxn modelId="{DF924903-2368-8640-BA29-685FE51A678C}" type="presOf" srcId="{C3DCF231-0450-4601-8FC8-FB54E23F0D4E}" destId="{45CDA292-507A-A045-8676-22BF4C256F61}" srcOrd="0" destOrd="1" presId="urn:microsoft.com/office/officeart/2005/8/layout/vList2"/>
    <dgm:cxn modelId="{EB703704-BEA2-FD4C-9505-44E7BC544AFF}" type="presOf" srcId="{38B78853-1440-4FA9-ACF2-FCBCEA6E1405}" destId="{45CDA292-507A-A045-8676-22BF4C256F61}" srcOrd="0" destOrd="0" presId="urn:microsoft.com/office/officeart/2005/8/layout/vList2"/>
    <dgm:cxn modelId="{CA703306-FFB9-C24A-9826-3891ADCE8357}" type="presOf" srcId="{70B22396-36DC-414B-B264-25631770AE79}" destId="{D60A2815-6364-4B4A-9861-35CD0E5E205F}" srcOrd="0" destOrd="0" presId="urn:microsoft.com/office/officeart/2005/8/layout/vList2"/>
    <dgm:cxn modelId="{6D6FCD08-79FD-6440-AC18-E26D0E021BBB}" type="presOf" srcId="{00F88A11-7784-464F-A05D-2E4C94EB0077}" destId="{4FB93D27-C3F1-5E4E-AE3A-04B9F85619A8}" srcOrd="0" destOrd="1" presId="urn:microsoft.com/office/officeart/2005/8/layout/vList2"/>
    <dgm:cxn modelId="{A8D0301A-41F5-D641-A3C8-EA10945CA771}" type="presOf" srcId="{4D6BA478-4F8E-4100-86CC-4F2E28278F0D}" destId="{B1398271-5AED-DA42-A185-EC8B7F2694EB}" srcOrd="0" destOrd="0" presId="urn:microsoft.com/office/officeart/2005/8/layout/vList2"/>
    <dgm:cxn modelId="{AB77A626-13A5-45BF-A633-17E04EEB8013}" srcId="{4D6BA478-4F8E-4100-86CC-4F2E28278F0D}" destId="{40FF1962-A225-4A9F-8491-7CDEEB8F8ED7}" srcOrd="3" destOrd="0" parTransId="{F170B67C-DC23-4BC4-8149-F1E3D9D41173}" sibTransId="{651AAE46-4B05-4A81-B275-189206E751B0}"/>
    <dgm:cxn modelId="{456D522A-6FC7-4789-A146-A7EE83C30A1E}" srcId="{4D6BA478-4F8E-4100-86CC-4F2E28278F0D}" destId="{AAE13679-FC57-485B-8F1E-2E165E5F9172}" srcOrd="2" destOrd="0" parTransId="{18BA28A4-3D76-434A-A5A5-D0CF85E53EAB}" sibTransId="{CAC6867C-4CDC-4662-81C1-37D3CFFB8ADE}"/>
    <dgm:cxn modelId="{28DCDC3A-8EDE-664F-B990-47267821444D}" type="presOf" srcId="{C1C81160-47CA-4F55-93BD-2760C0FCD5A8}" destId="{4FB93D27-C3F1-5E4E-AE3A-04B9F85619A8}" srcOrd="0" destOrd="0" presId="urn:microsoft.com/office/officeart/2005/8/layout/vList2"/>
    <dgm:cxn modelId="{6E23BD42-6873-4B7C-8E29-825D4A1922EA}" srcId="{4D6BA478-4F8E-4100-86CC-4F2E28278F0D}" destId="{3DD35A32-D37F-425C-9703-0477C34330F8}" srcOrd="0" destOrd="0" parTransId="{2C765730-C2DB-4345-8967-3F0A42DEB376}" sibTransId="{18CF21EF-C127-4CAF-BEA3-5B0EDB8A0AE6}"/>
    <dgm:cxn modelId="{E70CD54F-3C3B-404D-A9E4-964D64D638A8}" srcId="{40FF1962-A225-4A9F-8491-7CDEEB8F8ED7}" destId="{C3DCF231-0450-4601-8FC8-FB54E23F0D4E}" srcOrd="1" destOrd="0" parTransId="{8CB84B17-3564-43C1-A080-740A6F1BFE6B}" sibTransId="{B6CAEF91-1991-4218-8F1F-553F808F4C47}"/>
    <dgm:cxn modelId="{5A418F57-5DF3-D04B-A3C4-A5A85F7BE59B}" type="presOf" srcId="{23EAA310-D94E-4BF4-983D-B511493D1EDA}" destId="{4E9E518D-3541-F142-8949-AC416C565F8D}" srcOrd="0" destOrd="0" presId="urn:microsoft.com/office/officeart/2005/8/layout/vList2"/>
    <dgm:cxn modelId="{0A995762-135B-9B47-B366-AD3750C6957E}" type="presOf" srcId="{AAE13679-FC57-485B-8F1E-2E165E5F9172}" destId="{17B769D5-C7F5-1A4C-BB69-58C76FA2E42A}" srcOrd="0" destOrd="0" presId="urn:microsoft.com/office/officeart/2005/8/layout/vList2"/>
    <dgm:cxn modelId="{C414F669-B164-8345-B06A-F5463227434D}" type="presOf" srcId="{40FF1962-A225-4A9F-8491-7CDEEB8F8ED7}" destId="{10FD4192-5AE3-084A-B98E-4F9B7AEACC77}" srcOrd="0" destOrd="0" presId="urn:microsoft.com/office/officeart/2005/8/layout/vList2"/>
    <dgm:cxn modelId="{0EC33874-6C22-4D21-9EF4-5A13A844557D}" srcId="{40FF1962-A225-4A9F-8491-7CDEEB8F8ED7}" destId="{38B78853-1440-4FA9-ACF2-FCBCEA6E1405}" srcOrd="0" destOrd="0" parTransId="{5482B622-E981-4C26-BA63-5F678580204B}" sibTransId="{4B467BAB-1764-4EF2-BF20-5732A9269169}"/>
    <dgm:cxn modelId="{A2E6428A-9957-41C9-8DF6-EDE112084A88}" srcId="{AAE13679-FC57-485B-8F1E-2E165E5F9172}" destId="{00F88A11-7784-464F-A05D-2E4C94EB0077}" srcOrd="1" destOrd="0" parTransId="{3770E485-55C1-431C-B8D3-23914B449B58}" sibTransId="{CA689C84-BE59-40A2-BD1C-1030E2E5863A}"/>
    <dgm:cxn modelId="{D8179C95-36A5-4CCA-A739-781D873C45DC}" srcId="{4D6BA478-4F8E-4100-86CC-4F2E28278F0D}" destId="{23EAA310-D94E-4BF4-983D-B511493D1EDA}" srcOrd="4" destOrd="0" parTransId="{8138D5C6-E11B-4B8B-B785-3236F1A17A19}" sibTransId="{C28A8226-73D3-4BDD-972B-EC01789D5254}"/>
    <dgm:cxn modelId="{17F875B6-0357-475D-A904-DE3F47BCB499}" srcId="{4D6BA478-4F8E-4100-86CC-4F2E28278F0D}" destId="{70B22396-36DC-414B-B264-25631770AE79}" srcOrd="5" destOrd="0" parTransId="{BEA6A8E3-D55D-4249-B03D-006847E2884F}" sibTransId="{B5EF875F-AAF1-4A98-9460-18090C75F896}"/>
    <dgm:cxn modelId="{34F964BF-64B9-F94E-99A8-B8146AED0C7A}" type="presOf" srcId="{F1EAA787-B5DE-45B6-87AB-CAFE8AFD2245}" destId="{76012954-F1BB-6846-A380-57C57729E3B4}" srcOrd="0" destOrd="0" presId="urn:microsoft.com/office/officeart/2005/8/layout/vList2"/>
    <dgm:cxn modelId="{EC5698C1-AF23-414B-963B-3004F439EC4F}" srcId="{AAE13679-FC57-485B-8F1E-2E165E5F9172}" destId="{C1C81160-47CA-4F55-93BD-2760C0FCD5A8}" srcOrd="0" destOrd="0" parTransId="{9B735B60-1EF1-4732-B19F-093CAEAA98B9}" sibTransId="{E4E4CE0D-7102-4600-BF32-A72510F28C34}"/>
    <dgm:cxn modelId="{67A926C4-44A5-B248-8099-DF70E27B60E9}" type="presOf" srcId="{3DD35A32-D37F-425C-9703-0477C34330F8}" destId="{441452A3-18C7-224E-809C-784F37FE27C5}" srcOrd="0" destOrd="0" presId="urn:microsoft.com/office/officeart/2005/8/layout/vList2"/>
    <dgm:cxn modelId="{9A44B3CF-90FF-4DA6-9D30-F82B1C80FBC9}" srcId="{4D6BA478-4F8E-4100-86CC-4F2E28278F0D}" destId="{F1EAA787-B5DE-45B6-87AB-CAFE8AFD2245}" srcOrd="1" destOrd="0" parTransId="{442D3DF6-44C6-4184-9D6D-45100996ADA4}" sibTransId="{C3582586-36BB-4B54-9186-83EC6C866D78}"/>
    <dgm:cxn modelId="{97FC7462-277D-8943-9AE7-A38E174E2E3E}" type="presParOf" srcId="{B1398271-5AED-DA42-A185-EC8B7F2694EB}" destId="{441452A3-18C7-224E-809C-784F37FE27C5}" srcOrd="0" destOrd="0" presId="urn:microsoft.com/office/officeart/2005/8/layout/vList2"/>
    <dgm:cxn modelId="{78D65E24-B27B-A148-A73E-0AC589F867ED}" type="presParOf" srcId="{B1398271-5AED-DA42-A185-EC8B7F2694EB}" destId="{D8850908-052D-0F42-9883-4BACA7EE57AE}" srcOrd="1" destOrd="0" presId="urn:microsoft.com/office/officeart/2005/8/layout/vList2"/>
    <dgm:cxn modelId="{BC655E77-0C2C-D341-BECB-2D05F47402F0}" type="presParOf" srcId="{B1398271-5AED-DA42-A185-EC8B7F2694EB}" destId="{76012954-F1BB-6846-A380-57C57729E3B4}" srcOrd="2" destOrd="0" presId="urn:microsoft.com/office/officeart/2005/8/layout/vList2"/>
    <dgm:cxn modelId="{CE9A6E8A-8C39-F942-9D26-9559C0982A18}" type="presParOf" srcId="{B1398271-5AED-DA42-A185-EC8B7F2694EB}" destId="{DACAF2E8-1516-AA4D-90FA-32CA19884F19}" srcOrd="3" destOrd="0" presId="urn:microsoft.com/office/officeart/2005/8/layout/vList2"/>
    <dgm:cxn modelId="{5F47FB9C-5377-2348-9081-3A5F92F8D41A}" type="presParOf" srcId="{B1398271-5AED-DA42-A185-EC8B7F2694EB}" destId="{17B769D5-C7F5-1A4C-BB69-58C76FA2E42A}" srcOrd="4" destOrd="0" presId="urn:microsoft.com/office/officeart/2005/8/layout/vList2"/>
    <dgm:cxn modelId="{7DBE7C95-FED4-2C45-9589-89918BA24D6E}" type="presParOf" srcId="{B1398271-5AED-DA42-A185-EC8B7F2694EB}" destId="{4FB93D27-C3F1-5E4E-AE3A-04B9F85619A8}" srcOrd="5" destOrd="0" presId="urn:microsoft.com/office/officeart/2005/8/layout/vList2"/>
    <dgm:cxn modelId="{9F36F054-BC11-AF4B-ACAB-B04F54FA56E8}" type="presParOf" srcId="{B1398271-5AED-DA42-A185-EC8B7F2694EB}" destId="{10FD4192-5AE3-084A-B98E-4F9B7AEACC77}" srcOrd="6" destOrd="0" presId="urn:microsoft.com/office/officeart/2005/8/layout/vList2"/>
    <dgm:cxn modelId="{84689400-3814-6745-8ED7-08FB4C0B354F}" type="presParOf" srcId="{B1398271-5AED-DA42-A185-EC8B7F2694EB}" destId="{45CDA292-507A-A045-8676-22BF4C256F61}" srcOrd="7" destOrd="0" presId="urn:microsoft.com/office/officeart/2005/8/layout/vList2"/>
    <dgm:cxn modelId="{C065A907-750D-9D41-9D0B-324701B3F68D}" type="presParOf" srcId="{B1398271-5AED-DA42-A185-EC8B7F2694EB}" destId="{4E9E518D-3541-F142-8949-AC416C565F8D}" srcOrd="8" destOrd="0" presId="urn:microsoft.com/office/officeart/2005/8/layout/vList2"/>
    <dgm:cxn modelId="{1747118E-F8FF-EE49-B44A-28898CD4B71D}" type="presParOf" srcId="{B1398271-5AED-DA42-A185-EC8B7F2694EB}" destId="{583D4A09-1F2C-0549-99F1-12BB18FFE5CE}" srcOrd="9" destOrd="0" presId="urn:microsoft.com/office/officeart/2005/8/layout/vList2"/>
    <dgm:cxn modelId="{D04BB94B-102C-4D46-9942-3285866BD907}" type="presParOf" srcId="{B1398271-5AED-DA42-A185-EC8B7F2694EB}" destId="{D60A2815-6364-4B4A-9861-35CD0E5E205F}"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F2E19C-4E58-4170-B80F-0CFCAB2597F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DA2AD3DF-166C-40AF-9EBA-437F2332C9C8}">
      <dgm:prSet/>
      <dgm:spPr/>
      <dgm:t>
        <a:bodyPr/>
        <a:lstStyle/>
        <a:p>
          <a:r>
            <a:rPr lang="en-US"/>
            <a:t>Sample Data Created:</a:t>
          </a:r>
        </a:p>
      </dgm:t>
    </dgm:pt>
    <dgm:pt modelId="{04274D82-B9F8-47E6-BBAB-3D2024C8A6D2}" type="parTrans" cxnId="{AED5B33E-3CA4-43D2-B503-22422531C967}">
      <dgm:prSet/>
      <dgm:spPr/>
      <dgm:t>
        <a:bodyPr/>
        <a:lstStyle/>
        <a:p>
          <a:endParaRPr lang="en-US"/>
        </a:p>
      </dgm:t>
    </dgm:pt>
    <dgm:pt modelId="{410F7448-7C95-4FED-80DE-0E6D08FEDA7B}" type="sibTrans" cxnId="{AED5B33E-3CA4-43D2-B503-22422531C967}">
      <dgm:prSet/>
      <dgm:spPr/>
      <dgm:t>
        <a:bodyPr/>
        <a:lstStyle/>
        <a:p>
          <a:endParaRPr lang="en-US"/>
        </a:p>
      </dgm:t>
    </dgm:pt>
    <dgm:pt modelId="{9DDCF71A-4985-4B15-97F0-EE503625B6F8}">
      <dgm:prSet/>
      <dgm:spPr/>
      <dgm:t>
        <a:bodyPr/>
        <a:lstStyle/>
        <a:p>
          <a:r>
            <a:rPr lang="en-US"/>
            <a:t>15 users with varied tastes</a:t>
          </a:r>
        </a:p>
      </dgm:t>
    </dgm:pt>
    <dgm:pt modelId="{530D6698-43CD-428B-A7A9-6002EF64F381}" type="parTrans" cxnId="{2202CA9B-A10B-4495-A895-B630AC54297C}">
      <dgm:prSet/>
      <dgm:spPr/>
      <dgm:t>
        <a:bodyPr/>
        <a:lstStyle/>
        <a:p>
          <a:endParaRPr lang="en-US"/>
        </a:p>
      </dgm:t>
    </dgm:pt>
    <dgm:pt modelId="{AA7D4894-2D7B-4F9E-A714-74771C496188}" type="sibTrans" cxnId="{2202CA9B-A10B-4495-A895-B630AC54297C}">
      <dgm:prSet/>
      <dgm:spPr/>
      <dgm:t>
        <a:bodyPr/>
        <a:lstStyle/>
        <a:p>
          <a:endParaRPr lang="en-US"/>
        </a:p>
      </dgm:t>
    </dgm:pt>
    <dgm:pt modelId="{51C247F7-B884-4320-82C5-07C656A0B595}">
      <dgm:prSet/>
      <dgm:spPr/>
      <dgm:t>
        <a:bodyPr/>
        <a:lstStyle/>
        <a:p>
          <a:r>
            <a:rPr lang="en-US"/>
            <a:t>21 popular movies</a:t>
          </a:r>
        </a:p>
      </dgm:t>
    </dgm:pt>
    <dgm:pt modelId="{B83F7A6D-4966-4FCD-B0FF-7D0C98498903}" type="parTrans" cxnId="{A08BF634-4FE9-4E12-83F7-E196CACE8239}">
      <dgm:prSet/>
      <dgm:spPr/>
      <dgm:t>
        <a:bodyPr/>
        <a:lstStyle/>
        <a:p>
          <a:endParaRPr lang="en-US"/>
        </a:p>
      </dgm:t>
    </dgm:pt>
    <dgm:pt modelId="{7FB1718F-AFA4-4F09-AC57-0CD18E0D60BF}" type="sibTrans" cxnId="{A08BF634-4FE9-4E12-83F7-E196CACE8239}">
      <dgm:prSet/>
      <dgm:spPr/>
      <dgm:t>
        <a:bodyPr/>
        <a:lstStyle/>
        <a:p>
          <a:endParaRPr lang="en-US"/>
        </a:p>
      </dgm:t>
    </dgm:pt>
    <dgm:pt modelId="{0E073FFE-4703-4788-88BD-0BE9E3F1C53B}">
      <dgm:prSet/>
      <dgm:spPr/>
      <dgm:t>
        <a:bodyPr/>
        <a:lstStyle/>
        <a:p>
          <a:r>
            <a:rPr lang="en-US"/>
            <a:t>73 ratings across users</a:t>
          </a:r>
        </a:p>
      </dgm:t>
    </dgm:pt>
    <dgm:pt modelId="{A5761131-75D2-4215-A99E-42F12DB2EEAF}" type="parTrans" cxnId="{957A1A40-1984-4C47-A14C-7E10FA26CCB5}">
      <dgm:prSet/>
      <dgm:spPr/>
      <dgm:t>
        <a:bodyPr/>
        <a:lstStyle/>
        <a:p>
          <a:endParaRPr lang="en-US"/>
        </a:p>
      </dgm:t>
    </dgm:pt>
    <dgm:pt modelId="{7DB85BB7-A252-40C0-968F-A0B6BB648E88}" type="sibTrans" cxnId="{957A1A40-1984-4C47-A14C-7E10FA26CCB5}">
      <dgm:prSet/>
      <dgm:spPr/>
      <dgm:t>
        <a:bodyPr/>
        <a:lstStyle/>
        <a:p>
          <a:endParaRPr lang="en-US"/>
        </a:p>
      </dgm:t>
    </dgm:pt>
    <dgm:pt modelId="{CE562798-312F-45B8-96F2-71DAE914BA21}">
      <dgm:prSet/>
      <dgm:spPr/>
      <dgm:t>
        <a:bodyPr/>
        <a:lstStyle/>
        <a:p>
          <a:r>
            <a:rPr lang="en-US"/>
            <a:t>10 written reviews</a:t>
          </a:r>
        </a:p>
      </dgm:t>
    </dgm:pt>
    <dgm:pt modelId="{A631CEB5-31C1-4044-A8AD-126D05328199}" type="parTrans" cxnId="{ECC453AB-CD04-4520-BCDD-929B00F9486A}">
      <dgm:prSet/>
      <dgm:spPr/>
      <dgm:t>
        <a:bodyPr/>
        <a:lstStyle/>
        <a:p>
          <a:endParaRPr lang="en-US"/>
        </a:p>
      </dgm:t>
    </dgm:pt>
    <dgm:pt modelId="{869E1E33-328B-49CE-802F-5282B7307A27}" type="sibTrans" cxnId="{ECC453AB-CD04-4520-BCDD-929B00F9486A}">
      <dgm:prSet/>
      <dgm:spPr/>
      <dgm:t>
        <a:bodyPr/>
        <a:lstStyle/>
        <a:p>
          <a:endParaRPr lang="en-US"/>
        </a:p>
      </dgm:t>
    </dgm:pt>
    <dgm:pt modelId="{1177FE07-188D-4DF3-9D80-B654BF3952AB}">
      <dgm:prSet/>
      <dgm:spPr/>
      <dgm:t>
        <a:bodyPr/>
        <a:lstStyle/>
        <a:p>
          <a:r>
            <a:rPr lang="en-US"/>
            <a:t>Testing Performed:</a:t>
          </a:r>
        </a:p>
      </dgm:t>
    </dgm:pt>
    <dgm:pt modelId="{C5A82BFD-D42C-490D-BC28-DA12D4B0C9F1}" type="parTrans" cxnId="{F0860665-79B7-4537-9F13-DD031027BEA2}">
      <dgm:prSet/>
      <dgm:spPr/>
      <dgm:t>
        <a:bodyPr/>
        <a:lstStyle/>
        <a:p>
          <a:endParaRPr lang="en-US"/>
        </a:p>
      </dgm:t>
    </dgm:pt>
    <dgm:pt modelId="{89DC6CE3-48A0-4D8F-BA09-6C19B61487FA}" type="sibTrans" cxnId="{F0860665-79B7-4537-9F13-DD031027BEA2}">
      <dgm:prSet/>
      <dgm:spPr/>
      <dgm:t>
        <a:bodyPr/>
        <a:lstStyle/>
        <a:p>
          <a:endParaRPr lang="en-US"/>
        </a:p>
      </dgm:t>
    </dgm:pt>
    <dgm:pt modelId="{57BA36D0-9354-42E8-BC53-B121917A93A1}">
      <dgm:prSet/>
      <dgm:spPr/>
      <dgm:t>
        <a:bodyPr/>
        <a:lstStyle/>
        <a:p>
          <a:r>
            <a:rPr lang="en-US"/>
            <a:t>15 comprehensive test categories</a:t>
          </a:r>
        </a:p>
      </dgm:t>
    </dgm:pt>
    <dgm:pt modelId="{4A492377-F202-494D-9EC3-B620DCED49B5}" type="parTrans" cxnId="{DFC3188C-61B4-4650-9E3E-239C83C3C00A}">
      <dgm:prSet/>
      <dgm:spPr/>
      <dgm:t>
        <a:bodyPr/>
        <a:lstStyle/>
        <a:p>
          <a:endParaRPr lang="en-US"/>
        </a:p>
      </dgm:t>
    </dgm:pt>
    <dgm:pt modelId="{FB6A245A-D586-4DE1-9B82-2F5F33E487C5}" type="sibTrans" cxnId="{DFC3188C-61B4-4650-9E3E-239C83C3C00A}">
      <dgm:prSet/>
      <dgm:spPr/>
      <dgm:t>
        <a:bodyPr/>
        <a:lstStyle/>
        <a:p>
          <a:endParaRPr lang="en-US"/>
        </a:p>
      </dgm:t>
    </dgm:pt>
    <dgm:pt modelId="{6D943283-B287-479B-8C45-8F7B169786B6}">
      <dgm:prSet/>
      <dgm:spPr/>
      <dgm:t>
        <a:bodyPr/>
        <a:lstStyle/>
        <a:p>
          <a:r>
            <a:rPr lang="en-US"/>
            <a:t>All CRUD operations validated</a:t>
          </a:r>
        </a:p>
      </dgm:t>
    </dgm:pt>
    <dgm:pt modelId="{FED35B5C-646B-4E1B-88F9-5926A059946B}" type="parTrans" cxnId="{36A57A35-331E-4735-8CAF-66BA84047DB1}">
      <dgm:prSet/>
      <dgm:spPr/>
      <dgm:t>
        <a:bodyPr/>
        <a:lstStyle/>
        <a:p>
          <a:endParaRPr lang="en-US"/>
        </a:p>
      </dgm:t>
    </dgm:pt>
    <dgm:pt modelId="{0FA87FEE-22B8-452D-B488-402F092D838A}" type="sibTrans" cxnId="{36A57A35-331E-4735-8CAF-66BA84047DB1}">
      <dgm:prSet/>
      <dgm:spPr/>
      <dgm:t>
        <a:bodyPr/>
        <a:lstStyle/>
        <a:p>
          <a:endParaRPr lang="en-US"/>
        </a:p>
      </dgm:t>
    </dgm:pt>
    <dgm:pt modelId="{13FFD226-E6EC-4DFB-8AC4-22CC90AF1422}">
      <dgm:prSet/>
      <dgm:spPr/>
      <dgm:t>
        <a:bodyPr/>
        <a:lstStyle/>
        <a:p>
          <a:r>
            <a:rPr lang="en-US"/>
            <a:t>All triggers tested for correctness</a:t>
          </a:r>
        </a:p>
      </dgm:t>
    </dgm:pt>
    <dgm:pt modelId="{418521D2-5539-4328-B619-32C30F4F0799}" type="parTrans" cxnId="{ED1B8B5A-5230-410F-972E-95D921781757}">
      <dgm:prSet/>
      <dgm:spPr/>
      <dgm:t>
        <a:bodyPr/>
        <a:lstStyle/>
        <a:p>
          <a:endParaRPr lang="en-US"/>
        </a:p>
      </dgm:t>
    </dgm:pt>
    <dgm:pt modelId="{34F16758-889F-4D69-97D4-206DF5EF19DC}" type="sibTrans" cxnId="{ED1B8B5A-5230-410F-972E-95D921781757}">
      <dgm:prSet/>
      <dgm:spPr/>
      <dgm:t>
        <a:bodyPr/>
        <a:lstStyle/>
        <a:p>
          <a:endParaRPr lang="en-US"/>
        </a:p>
      </dgm:t>
    </dgm:pt>
    <dgm:pt modelId="{60CA8B6B-54A4-4B9E-84FF-D94AB9939062}">
      <dgm:prSet/>
      <dgm:spPr/>
      <dgm:t>
        <a:bodyPr/>
        <a:lstStyle/>
        <a:p>
          <a:r>
            <a:rPr lang="en-US"/>
            <a:t>All recommendation algorithms verified</a:t>
          </a:r>
        </a:p>
      </dgm:t>
    </dgm:pt>
    <dgm:pt modelId="{F2D932C6-8002-41B5-B967-4CDDBCBCCBF8}" type="parTrans" cxnId="{2CB30DA9-FE99-433F-AC88-87D8DCC6C096}">
      <dgm:prSet/>
      <dgm:spPr/>
      <dgm:t>
        <a:bodyPr/>
        <a:lstStyle/>
        <a:p>
          <a:endParaRPr lang="en-US"/>
        </a:p>
      </dgm:t>
    </dgm:pt>
    <dgm:pt modelId="{BB744EB8-65B9-43DE-98C8-06B384341942}" type="sibTrans" cxnId="{2CB30DA9-FE99-433F-AC88-87D8DCC6C096}">
      <dgm:prSet/>
      <dgm:spPr/>
      <dgm:t>
        <a:bodyPr/>
        <a:lstStyle/>
        <a:p>
          <a:endParaRPr lang="en-US"/>
        </a:p>
      </dgm:t>
    </dgm:pt>
    <dgm:pt modelId="{6022AF49-60D4-4D60-AFEF-5D6AADA78AE7}">
      <dgm:prSet/>
      <dgm:spPr/>
      <dgm:t>
        <a:bodyPr/>
        <a:lstStyle/>
        <a:p>
          <a:r>
            <a:rPr lang="en-US"/>
            <a:t>Key Results:</a:t>
          </a:r>
        </a:p>
      </dgm:t>
    </dgm:pt>
    <dgm:pt modelId="{66FD458B-0AF7-4110-803A-E0C378D1556E}" type="parTrans" cxnId="{1BE30C98-D3F6-478C-AC14-A9F70914A3A6}">
      <dgm:prSet/>
      <dgm:spPr/>
      <dgm:t>
        <a:bodyPr/>
        <a:lstStyle/>
        <a:p>
          <a:endParaRPr lang="en-US"/>
        </a:p>
      </dgm:t>
    </dgm:pt>
    <dgm:pt modelId="{14B003A2-8A40-4553-939E-355A0E15CFC2}" type="sibTrans" cxnId="{1BE30C98-D3F6-478C-AC14-A9F70914A3A6}">
      <dgm:prSet/>
      <dgm:spPr/>
      <dgm:t>
        <a:bodyPr/>
        <a:lstStyle/>
        <a:p>
          <a:endParaRPr lang="en-US"/>
        </a:p>
      </dgm:t>
    </dgm:pt>
    <dgm:pt modelId="{9BC55768-166E-4436-8C6F-28C08380ECD1}">
      <dgm:prSet/>
      <dgm:spPr/>
      <dgm:t>
        <a:bodyPr/>
        <a:lstStyle/>
        <a:p>
          <a:r>
            <a:rPr lang="en-US"/>
            <a:t>78% recommendation accuracy (within 0.5 stars)</a:t>
          </a:r>
        </a:p>
      </dgm:t>
    </dgm:pt>
    <dgm:pt modelId="{799F1F98-8DA1-4A71-AA17-952E785F3B41}" type="parTrans" cxnId="{222B5D78-ECD5-4482-B7A4-31C3CDE71719}">
      <dgm:prSet/>
      <dgm:spPr/>
      <dgm:t>
        <a:bodyPr/>
        <a:lstStyle/>
        <a:p>
          <a:endParaRPr lang="en-US"/>
        </a:p>
      </dgm:t>
    </dgm:pt>
    <dgm:pt modelId="{88B4E3DD-4FEF-44C6-8D6D-3C0829E9BE54}" type="sibTrans" cxnId="{222B5D78-ECD5-4482-B7A4-31C3CDE71719}">
      <dgm:prSet/>
      <dgm:spPr/>
      <dgm:t>
        <a:bodyPr/>
        <a:lstStyle/>
        <a:p>
          <a:endParaRPr lang="en-US"/>
        </a:p>
      </dgm:t>
    </dgm:pt>
    <dgm:pt modelId="{49F13B1C-6220-4104-9A03-2C18F7235B62}">
      <dgm:prSet/>
      <dgm:spPr/>
      <dgm:t>
        <a:bodyPr/>
        <a:lstStyle/>
        <a:p>
          <a:r>
            <a:rPr lang="en-US"/>
            <a:t>All queries run quickly</a:t>
          </a:r>
        </a:p>
      </dgm:t>
    </dgm:pt>
    <dgm:pt modelId="{3CABD239-9FAD-428A-8EC2-A247DBC442F0}" type="parTrans" cxnId="{3F5C8FBC-7709-4E15-9514-9269B895F5FA}">
      <dgm:prSet/>
      <dgm:spPr/>
      <dgm:t>
        <a:bodyPr/>
        <a:lstStyle/>
        <a:p>
          <a:endParaRPr lang="en-US"/>
        </a:p>
      </dgm:t>
    </dgm:pt>
    <dgm:pt modelId="{0AE34338-E59B-4866-974B-F0B1FDC4FF6D}" type="sibTrans" cxnId="{3F5C8FBC-7709-4E15-9514-9269B895F5FA}">
      <dgm:prSet/>
      <dgm:spPr/>
      <dgm:t>
        <a:bodyPr/>
        <a:lstStyle/>
        <a:p>
          <a:endParaRPr lang="en-US"/>
        </a:p>
      </dgm:t>
    </dgm:pt>
    <dgm:pt modelId="{6E98BD99-A460-4C8B-A7DD-C6C02CABE5BD}">
      <dgm:prSet/>
      <dgm:spPr/>
      <dgm:t>
        <a:bodyPr/>
        <a:lstStyle/>
        <a:p>
          <a:r>
            <a:rPr lang="en-US"/>
            <a:t>All tests passing ✓</a:t>
          </a:r>
        </a:p>
      </dgm:t>
    </dgm:pt>
    <dgm:pt modelId="{5098165A-AC5A-4EE6-8D97-21E1EE43B286}" type="parTrans" cxnId="{37E1C2C4-A31A-492A-9B18-1DF651D018BA}">
      <dgm:prSet/>
      <dgm:spPr/>
      <dgm:t>
        <a:bodyPr/>
        <a:lstStyle/>
        <a:p>
          <a:endParaRPr lang="en-US"/>
        </a:p>
      </dgm:t>
    </dgm:pt>
    <dgm:pt modelId="{D1AC838D-1B61-4E8B-87B5-75E2DA994CAB}" type="sibTrans" cxnId="{37E1C2C4-A31A-492A-9B18-1DF651D018BA}">
      <dgm:prSet/>
      <dgm:spPr/>
      <dgm:t>
        <a:bodyPr/>
        <a:lstStyle/>
        <a:p>
          <a:endParaRPr lang="en-US"/>
        </a:p>
      </dgm:t>
    </dgm:pt>
    <dgm:pt modelId="{141C6561-AD9C-1E4B-93AD-27E651E22917}" type="pres">
      <dgm:prSet presAssocID="{20F2E19C-4E58-4170-B80F-0CFCAB2597F2}" presName="linear" presStyleCnt="0">
        <dgm:presLayoutVars>
          <dgm:dir/>
          <dgm:animLvl val="lvl"/>
          <dgm:resizeHandles val="exact"/>
        </dgm:presLayoutVars>
      </dgm:prSet>
      <dgm:spPr/>
    </dgm:pt>
    <dgm:pt modelId="{361B2ADC-48CC-6C44-8DE9-4F20DFD4F1F9}" type="pres">
      <dgm:prSet presAssocID="{DA2AD3DF-166C-40AF-9EBA-437F2332C9C8}" presName="parentLin" presStyleCnt="0"/>
      <dgm:spPr/>
    </dgm:pt>
    <dgm:pt modelId="{25354677-9824-4241-BF6D-78941B9AAF90}" type="pres">
      <dgm:prSet presAssocID="{DA2AD3DF-166C-40AF-9EBA-437F2332C9C8}" presName="parentLeftMargin" presStyleLbl="node1" presStyleIdx="0" presStyleCnt="3"/>
      <dgm:spPr/>
    </dgm:pt>
    <dgm:pt modelId="{4BF525D0-2070-3344-B1BF-54D79BBA9B91}" type="pres">
      <dgm:prSet presAssocID="{DA2AD3DF-166C-40AF-9EBA-437F2332C9C8}" presName="parentText" presStyleLbl="node1" presStyleIdx="0" presStyleCnt="3">
        <dgm:presLayoutVars>
          <dgm:chMax val="0"/>
          <dgm:bulletEnabled val="1"/>
        </dgm:presLayoutVars>
      </dgm:prSet>
      <dgm:spPr/>
    </dgm:pt>
    <dgm:pt modelId="{1F64A860-AD20-924F-98BE-D4986F6D38EC}" type="pres">
      <dgm:prSet presAssocID="{DA2AD3DF-166C-40AF-9EBA-437F2332C9C8}" presName="negativeSpace" presStyleCnt="0"/>
      <dgm:spPr/>
    </dgm:pt>
    <dgm:pt modelId="{C28EB636-FD9A-B44D-BBB0-82F721CD709C}" type="pres">
      <dgm:prSet presAssocID="{DA2AD3DF-166C-40AF-9EBA-437F2332C9C8}" presName="childText" presStyleLbl="conFgAcc1" presStyleIdx="0" presStyleCnt="3">
        <dgm:presLayoutVars>
          <dgm:bulletEnabled val="1"/>
        </dgm:presLayoutVars>
      </dgm:prSet>
      <dgm:spPr/>
    </dgm:pt>
    <dgm:pt modelId="{CE7B3FE3-258C-9F4E-885D-8418754E49F2}" type="pres">
      <dgm:prSet presAssocID="{410F7448-7C95-4FED-80DE-0E6D08FEDA7B}" presName="spaceBetweenRectangles" presStyleCnt="0"/>
      <dgm:spPr/>
    </dgm:pt>
    <dgm:pt modelId="{75D3C786-1C24-3743-ABA8-A6C5AD329B16}" type="pres">
      <dgm:prSet presAssocID="{1177FE07-188D-4DF3-9D80-B654BF3952AB}" presName="parentLin" presStyleCnt="0"/>
      <dgm:spPr/>
    </dgm:pt>
    <dgm:pt modelId="{9DF4BB37-A8FB-A943-8636-1178BEEE7E5F}" type="pres">
      <dgm:prSet presAssocID="{1177FE07-188D-4DF3-9D80-B654BF3952AB}" presName="parentLeftMargin" presStyleLbl="node1" presStyleIdx="0" presStyleCnt="3"/>
      <dgm:spPr/>
    </dgm:pt>
    <dgm:pt modelId="{B51A42B1-EBFD-B046-8C5B-FC42379D26EF}" type="pres">
      <dgm:prSet presAssocID="{1177FE07-188D-4DF3-9D80-B654BF3952AB}" presName="parentText" presStyleLbl="node1" presStyleIdx="1" presStyleCnt="3">
        <dgm:presLayoutVars>
          <dgm:chMax val="0"/>
          <dgm:bulletEnabled val="1"/>
        </dgm:presLayoutVars>
      </dgm:prSet>
      <dgm:spPr/>
    </dgm:pt>
    <dgm:pt modelId="{83AE60CE-9F37-1341-A2AC-1EDACADC053D}" type="pres">
      <dgm:prSet presAssocID="{1177FE07-188D-4DF3-9D80-B654BF3952AB}" presName="negativeSpace" presStyleCnt="0"/>
      <dgm:spPr/>
    </dgm:pt>
    <dgm:pt modelId="{83D0B64B-DB5A-CD46-9C3B-8BBE1D9AEBBB}" type="pres">
      <dgm:prSet presAssocID="{1177FE07-188D-4DF3-9D80-B654BF3952AB}" presName="childText" presStyleLbl="conFgAcc1" presStyleIdx="1" presStyleCnt="3">
        <dgm:presLayoutVars>
          <dgm:bulletEnabled val="1"/>
        </dgm:presLayoutVars>
      </dgm:prSet>
      <dgm:spPr/>
    </dgm:pt>
    <dgm:pt modelId="{DAC7013B-9F58-914B-B599-CBBB8EB8380E}" type="pres">
      <dgm:prSet presAssocID="{89DC6CE3-48A0-4D8F-BA09-6C19B61487FA}" presName="spaceBetweenRectangles" presStyleCnt="0"/>
      <dgm:spPr/>
    </dgm:pt>
    <dgm:pt modelId="{3603EBBD-6D41-6145-B775-79D4A12C918F}" type="pres">
      <dgm:prSet presAssocID="{6022AF49-60D4-4D60-AFEF-5D6AADA78AE7}" presName="parentLin" presStyleCnt="0"/>
      <dgm:spPr/>
    </dgm:pt>
    <dgm:pt modelId="{1E777ABE-3821-B940-BBD9-6FD148608CAC}" type="pres">
      <dgm:prSet presAssocID="{6022AF49-60D4-4D60-AFEF-5D6AADA78AE7}" presName="parentLeftMargin" presStyleLbl="node1" presStyleIdx="1" presStyleCnt="3"/>
      <dgm:spPr/>
    </dgm:pt>
    <dgm:pt modelId="{49B437F5-D1DC-764F-A442-7FCC8FF062DD}" type="pres">
      <dgm:prSet presAssocID="{6022AF49-60D4-4D60-AFEF-5D6AADA78AE7}" presName="parentText" presStyleLbl="node1" presStyleIdx="2" presStyleCnt="3">
        <dgm:presLayoutVars>
          <dgm:chMax val="0"/>
          <dgm:bulletEnabled val="1"/>
        </dgm:presLayoutVars>
      </dgm:prSet>
      <dgm:spPr/>
    </dgm:pt>
    <dgm:pt modelId="{31CE02EF-1CA6-5D4E-80BE-257D9A1CE35A}" type="pres">
      <dgm:prSet presAssocID="{6022AF49-60D4-4D60-AFEF-5D6AADA78AE7}" presName="negativeSpace" presStyleCnt="0"/>
      <dgm:spPr/>
    </dgm:pt>
    <dgm:pt modelId="{961E9E5D-30E0-C844-A24D-821A43F51D1A}" type="pres">
      <dgm:prSet presAssocID="{6022AF49-60D4-4D60-AFEF-5D6AADA78AE7}" presName="childText" presStyleLbl="conFgAcc1" presStyleIdx="2" presStyleCnt="3">
        <dgm:presLayoutVars>
          <dgm:bulletEnabled val="1"/>
        </dgm:presLayoutVars>
      </dgm:prSet>
      <dgm:spPr/>
    </dgm:pt>
  </dgm:ptLst>
  <dgm:cxnLst>
    <dgm:cxn modelId="{005B381B-9619-5446-BFD5-71B04026AB05}" type="presOf" srcId="{1177FE07-188D-4DF3-9D80-B654BF3952AB}" destId="{B51A42B1-EBFD-B046-8C5B-FC42379D26EF}" srcOrd="1" destOrd="0" presId="urn:microsoft.com/office/officeart/2005/8/layout/list1"/>
    <dgm:cxn modelId="{738DBE22-125B-9141-9ED2-7436C85B4A2B}" type="presOf" srcId="{6D943283-B287-479B-8C45-8F7B169786B6}" destId="{83D0B64B-DB5A-CD46-9C3B-8BBE1D9AEBBB}" srcOrd="0" destOrd="1" presId="urn:microsoft.com/office/officeart/2005/8/layout/list1"/>
    <dgm:cxn modelId="{7B37EF2A-379E-604C-A922-9015BFC668C8}" type="presOf" srcId="{51C247F7-B884-4320-82C5-07C656A0B595}" destId="{C28EB636-FD9A-B44D-BBB0-82F721CD709C}" srcOrd="0" destOrd="1" presId="urn:microsoft.com/office/officeart/2005/8/layout/list1"/>
    <dgm:cxn modelId="{A08BF634-4FE9-4E12-83F7-E196CACE8239}" srcId="{DA2AD3DF-166C-40AF-9EBA-437F2332C9C8}" destId="{51C247F7-B884-4320-82C5-07C656A0B595}" srcOrd="1" destOrd="0" parTransId="{B83F7A6D-4966-4FCD-B0FF-7D0C98498903}" sibTransId="{7FB1718F-AFA4-4F09-AC57-0CD18E0D60BF}"/>
    <dgm:cxn modelId="{36A57A35-331E-4735-8CAF-66BA84047DB1}" srcId="{1177FE07-188D-4DF3-9D80-B654BF3952AB}" destId="{6D943283-B287-479B-8C45-8F7B169786B6}" srcOrd="1" destOrd="0" parTransId="{FED35B5C-646B-4E1B-88F9-5926A059946B}" sibTransId="{0FA87FEE-22B8-452D-B488-402F092D838A}"/>
    <dgm:cxn modelId="{AED5B33E-3CA4-43D2-B503-22422531C967}" srcId="{20F2E19C-4E58-4170-B80F-0CFCAB2597F2}" destId="{DA2AD3DF-166C-40AF-9EBA-437F2332C9C8}" srcOrd="0" destOrd="0" parTransId="{04274D82-B9F8-47E6-BBAB-3D2024C8A6D2}" sibTransId="{410F7448-7C95-4FED-80DE-0E6D08FEDA7B}"/>
    <dgm:cxn modelId="{7903B73E-8C94-2E4F-9444-EC8265845503}" type="presOf" srcId="{13FFD226-E6EC-4DFB-8AC4-22CC90AF1422}" destId="{83D0B64B-DB5A-CD46-9C3B-8BBE1D9AEBBB}" srcOrd="0" destOrd="2" presId="urn:microsoft.com/office/officeart/2005/8/layout/list1"/>
    <dgm:cxn modelId="{957A1A40-1984-4C47-A14C-7E10FA26CCB5}" srcId="{DA2AD3DF-166C-40AF-9EBA-437F2332C9C8}" destId="{0E073FFE-4703-4788-88BD-0BE9E3F1C53B}" srcOrd="2" destOrd="0" parTransId="{A5761131-75D2-4215-A99E-42F12DB2EEAF}" sibTransId="{7DB85BB7-A252-40C0-968F-A0B6BB648E88}"/>
    <dgm:cxn modelId="{F5916D45-D091-864E-B011-D75E91B7DF3F}" type="presOf" srcId="{6E98BD99-A460-4C8B-A7DD-C6C02CABE5BD}" destId="{961E9E5D-30E0-C844-A24D-821A43F51D1A}" srcOrd="0" destOrd="2" presId="urn:microsoft.com/office/officeart/2005/8/layout/list1"/>
    <dgm:cxn modelId="{E3E4124B-3BB6-8A4B-B794-EDCC87913F3A}" type="presOf" srcId="{DA2AD3DF-166C-40AF-9EBA-437F2332C9C8}" destId="{4BF525D0-2070-3344-B1BF-54D79BBA9B91}" srcOrd="1" destOrd="0" presId="urn:microsoft.com/office/officeart/2005/8/layout/list1"/>
    <dgm:cxn modelId="{5BF16650-9118-8642-8BEE-12B4237B3E39}" type="presOf" srcId="{9DDCF71A-4985-4B15-97F0-EE503625B6F8}" destId="{C28EB636-FD9A-B44D-BBB0-82F721CD709C}" srcOrd="0" destOrd="0" presId="urn:microsoft.com/office/officeart/2005/8/layout/list1"/>
    <dgm:cxn modelId="{460ED353-ED20-CE41-910E-613AB7AD1FEE}" type="presOf" srcId="{60CA8B6B-54A4-4B9E-84FF-D94AB9939062}" destId="{83D0B64B-DB5A-CD46-9C3B-8BBE1D9AEBBB}" srcOrd="0" destOrd="3" presId="urn:microsoft.com/office/officeart/2005/8/layout/list1"/>
    <dgm:cxn modelId="{58A42854-984C-6C46-AC37-57DDAC06D5A7}" type="presOf" srcId="{CE562798-312F-45B8-96F2-71DAE914BA21}" destId="{C28EB636-FD9A-B44D-BBB0-82F721CD709C}" srcOrd="0" destOrd="3" presId="urn:microsoft.com/office/officeart/2005/8/layout/list1"/>
    <dgm:cxn modelId="{ECB40759-1AA4-7845-810B-C2A19305B3A1}" type="presOf" srcId="{6022AF49-60D4-4D60-AFEF-5D6AADA78AE7}" destId="{49B437F5-D1DC-764F-A442-7FCC8FF062DD}" srcOrd="1" destOrd="0" presId="urn:microsoft.com/office/officeart/2005/8/layout/list1"/>
    <dgm:cxn modelId="{15E7B159-2507-1146-92D8-6DC302F065BF}" type="presOf" srcId="{DA2AD3DF-166C-40AF-9EBA-437F2332C9C8}" destId="{25354677-9824-4241-BF6D-78941B9AAF90}" srcOrd="0" destOrd="0" presId="urn:microsoft.com/office/officeart/2005/8/layout/list1"/>
    <dgm:cxn modelId="{ED1B8B5A-5230-410F-972E-95D921781757}" srcId="{1177FE07-188D-4DF3-9D80-B654BF3952AB}" destId="{13FFD226-E6EC-4DFB-8AC4-22CC90AF1422}" srcOrd="2" destOrd="0" parTransId="{418521D2-5539-4328-B619-32C30F4F0799}" sibTransId="{34F16758-889F-4D69-97D4-206DF5EF19DC}"/>
    <dgm:cxn modelId="{C73D8C64-5B2D-6343-AC57-D7FF3DD0B533}" type="presOf" srcId="{57BA36D0-9354-42E8-BC53-B121917A93A1}" destId="{83D0B64B-DB5A-CD46-9C3B-8BBE1D9AEBBB}" srcOrd="0" destOrd="0" presId="urn:microsoft.com/office/officeart/2005/8/layout/list1"/>
    <dgm:cxn modelId="{F0860665-79B7-4537-9F13-DD031027BEA2}" srcId="{20F2E19C-4E58-4170-B80F-0CFCAB2597F2}" destId="{1177FE07-188D-4DF3-9D80-B654BF3952AB}" srcOrd="1" destOrd="0" parTransId="{C5A82BFD-D42C-490D-BC28-DA12D4B0C9F1}" sibTransId="{89DC6CE3-48A0-4D8F-BA09-6C19B61487FA}"/>
    <dgm:cxn modelId="{9E5EF874-B374-C946-B78D-89687D22F5B3}" type="presOf" srcId="{49F13B1C-6220-4104-9A03-2C18F7235B62}" destId="{961E9E5D-30E0-C844-A24D-821A43F51D1A}" srcOrd="0" destOrd="1" presId="urn:microsoft.com/office/officeart/2005/8/layout/list1"/>
    <dgm:cxn modelId="{222B5D78-ECD5-4482-B7A4-31C3CDE71719}" srcId="{6022AF49-60D4-4D60-AFEF-5D6AADA78AE7}" destId="{9BC55768-166E-4436-8C6F-28C08380ECD1}" srcOrd="0" destOrd="0" parTransId="{799F1F98-8DA1-4A71-AA17-952E785F3B41}" sibTransId="{88B4E3DD-4FEF-44C6-8D6D-3C0829E9BE54}"/>
    <dgm:cxn modelId="{DFC3188C-61B4-4650-9E3E-239C83C3C00A}" srcId="{1177FE07-188D-4DF3-9D80-B654BF3952AB}" destId="{57BA36D0-9354-42E8-BC53-B121917A93A1}" srcOrd="0" destOrd="0" parTransId="{4A492377-F202-494D-9EC3-B620DCED49B5}" sibTransId="{FB6A245A-D586-4DE1-9B82-2F5F33E487C5}"/>
    <dgm:cxn modelId="{1BE30C98-D3F6-478C-AC14-A9F70914A3A6}" srcId="{20F2E19C-4E58-4170-B80F-0CFCAB2597F2}" destId="{6022AF49-60D4-4D60-AFEF-5D6AADA78AE7}" srcOrd="2" destOrd="0" parTransId="{66FD458B-0AF7-4110-803A-E0C378D1556E}" sibTransId="{14B003A2-8A40-4553-939E-355A0E15CFC2}"/>
    <dgm:cxn modelId="{2202CA9B-A10B-4495-A895-B630AC54297C}" srcId="{DA2AD3DF-166C-40AF-9EBA-437F2332C9C8}" destId="{9DDCF71A-4985-4B15-97F0-EE503625B6F8}" srcOrd="0" destOrd="0" parTransId="{530D6698-43CD-428B-A7A9-6002EF64F381}" sibTransId="{AA7D4894-2D7B-4F9E-A714-74771C496188}"/>
    <dgm:cxn modelId="{2CB30DA9-FE99-433F-AC88-87D8DCC6C096}" srcId="{1177FE07-188D-4DF3-9D80-B654BF3952AB}" destId="{60CA8B6B-54A4-4B9E-84FF-D94AB9939062}" srcOrd="3" destOrd="0" parTransId="{F2D932C6-8002-41B5-B967-4CDDBCBCCBF8}" sibTransId="{BB744EB8-65B9-43DE-98C8-06B384341942}"/>
    <dgm:cxn modelId="{ECC453AB-CD04-4520-BCDD-929B00F9486A}" srcId="{DA2AD3DF-166C-40AF-9EBA-437F2332C9C8}" destId="{CE562798-312F-45B8-96F2-71DAE914BA21}" srcOrd="3" destOrd="0" parTransId="{A631CEB5-31C1-4044-A8AD-126D05328199}" sibTransId="{869E1E33-328B-49CE-802F-5282B7307A27}"/>
    <dgm:cxn modelId="{3F5C8FBC-7709-4E15-9514-9269B895F5FA}" srcId="{6022AF49-60D4-4D60-AFEF-5D6AADA78AE7}" destId="{49F13B1C-6220-4104-9A03-2C18F7235B62}" srcOrd="1" destOrd="0" parTransId="{3CABD239-9FAD-428A-8EC2-A247DBC442F0}" sibTransId="{0AE34338-E59B-4866-974B-F0B1FDC4FF6D}"/>
    <dgm:cxn modelId="{37E1C2C4-A31A-492A-9B18-1DF651D018BA}" srcId="{6022AF49-60D4-4D60-AFEF-5D6AADA78AE7}" destId="{6E98BD99-A460-4C8B-A7DD-C6C02CABE5BD}" srcOrd="2" destOrd="0" parTransId="{5098165A-AC5A-4EE6-8D97-21E1EE43B286}" sibTransId="{D1AC838D-1B61-4E8B-87B5-75E2DA994CAB}"/>
    <dgm:cxn modelId="{A42FDCCB-5C2D-E94A-AEA6-30A09CEC7C34}" type="presOf" srcId="{1177FE07-188D-4DF3-9D80-B654BF3952AB}" destId="{9DF4BB37-A8FB-A943-8636-1178BEEE7E5F}" srcOrd="0" destOrd="0" presId="urn:microsoft.com/office/officeart/2005/8/layout/list1"/>
    <dgm:cxn modelId="{48D48BCF-EAEB-6D40-954C-339DDEAF665F}" type="presOf" srcId="{6022AF49-60D4-4D60-AFEF-5D6AADA78AE7}" destId="{1E777ABE-3821-B940-BBD9-6FD148608CAC}" srcOrd="0" destOrd="0" presId="urn:microsoft.com/office/officeart/2005/8/layout/list1"/>
    <dgm:cxn modelId="{F5823CD0-03BC-A748-9DC7-4AFB65EA0DE8}" type="presOf" srcId="{20F2E19C-4E58-4170-B80F-0CFCAB2597F2}" destId="{141C6561-AD9C-1E4B-93AD-27E651E22917}" srcOrd="0" destOrd="0" presId="urn:microsoft.com/office/officeart/2005/8/layout/list1"/>
    <dgm:cxn modelId="{1EF222D4-DAAC-9E4C-85FE-B2F09DD7A550}" type="presOf" srcId="{0E073FFE-4703-4788-88BD-0BE9E3F1C53B}" destId="{C28EB636-FD9A-B44D-BBB0-82F721CD709C}" srcOrd="0" destOrd="2" presId="urn:microsoft.com/office/officeart/2005/8/layout/list1"/>
    <dgm:cxn modelId="{A3D916E4-C1CA-8743-839C-E888616DD840}" type="presOf" srcId="{9BC55768-166E-4436-8C6F-28C08380ECD1}" destId="{961E9E5D-30E0-C844-A24D-821A43F51D1A}" srcOrd="0" destOrd="0" presId="urn:microsoft.com/office/officeart/2005/8/layout/list1"/>
    <dgm:cxn modelId="{C5815351-8965-0F48-B978-8C9554AC2C72}" type="presParOf" srcId="{141C6561-AD9C-1E4B-93AD-27E651E22917}" destId="{361B2ADC-48CC-6C44-8DE9-4F20DFD4F1F9}" srcOrd="0" destOrd="0" presId="urn:microsoft.com/office/officeart/2005/8/layout/list1"/>
    <dgm:cxn modelId="{23DD0982-073B-D943-BDCD-DC5F37D78F28}" type="presParOf" srcId="{361B2ADC-48CC-6C44-8DE9-4F20DFD4F1F9}" destId="{25354677-9824-4241-BF6D-78941B9AAF90}" srcOrd="0" destOrd="0" presId="urn:microsoft.com/office/officeart/2005/8/layout/list1"/>
    <dgm:cxn modelId="{6990B029-5AE0-5F43-9561-EE757BE757CB}" type="presParOf" srcId="{361B2ADC-48CC-6C44-8DE9-4F20DFD4F1F9}" destId="{4BF525D0-2070-3344-B1BF-54D79BBA9B91}" srcOrd="1" destOrd="0" presId="urn:microsoft.com/office/officeart/2005/8/layout/list1"/>
    <dgm:cxn modelId="{65095670-1E59-204F-9754-58BB5368216A}" type="presParOf" srcId="{141C6561-AD9C-1E4B-93AD-27E651E22917}" destId="{1F64A860-AD20-924F-98BE-D4986F6D38EC}" srcOrd="1" destOrd="0" presId="urn:microsoft.com/office/officeart/2005/8/layout/list1"/>
    <dgm:cxn modelId="{09828EE9-D56B-244C-90F2-1BFD785B5951}" type="presParOf" srcId="{141C6561-AD9C-1E4B-93AD-27E651E22917}" destId="{C28EB636-FD9A-B44D-BBB0-82F721CD709C}" srcOrd="2" destOrd="0" presId="urn:microsoft.com/office/officeart/2005/8/layout/list1"/>
    <dgm:cxn modelId="{A2AEE660-4BBC-AF49-BB2A-8734474D1C23}" type="presParOf" srcId="{141C6561-AD9C-1E4B-93AD-27E651E22917}" destId="{CE7B3FE3-258C-9F4E-885D-8418754E49F2}" srcOrd="3" destOrd="0" presId="urn:microsoft.com/office/officeart/2005/8/layout/list1"/>
    <dgm:cxn modelId="{BD42A9AA-5A4F-B341-A844-F003A8946A61}" type="presParOf" srcId="{141C6561-AD9C-1E4B-93AD-27E651E22917}" destId="{75D3C786-1C24-3743-ABA8-A6C5AD329B16}" srcOrd="4" destOrd="0" presId="urn:microsoft.com/office/officeart/2005/8/layout/list1"/>
    <dgm:cxn modelId="{444B8F38-2D32-1943-9289-D7537655EDC2}" type="presParOf" srcId="{75D3C786-1C24-3743-ABA8-A6C5AD329B16}" destId="{9DF4BB37-A8FB-A943-8636-1178BEEE7E5F}" srcOrd="0" destOrd="0" presId="urn:microsoft.com/office/officeart/2005/8/layout/list1"/>
    <dgm:cxn modelId="{3391BCD0-D6AA-6146-9CBE-D96BDE3E518B}" type="presParOf" srcId="{75D3C786-1C24-3743-ABA8-A6C5AD329B16}" destId="{B51A42B1-EBFD-B046-8C5B-FC42379D26EF}" srcOrd="1" destOrd="0" presId="urn:microsoft.com/office/officeart/2005/8/layout/list1"/>
    <dgm:cxn modelId="{534957F4-FFAB-644F-B10C-A0DF9CC23D90}" type="presParOf" srcId="{141C6561-AD9C-1E4B-93AD-27E651E22917}" destId="{83AE60CE-9F37-1341-A2AC-1EDACADC053D}" srcOrd="5" destOrd="0" presId="urn:microsoft.com/office/officeart/2005/8/layout/list1"/>
    <dgm:cxn modelId="{BE54E7D4-2DFE-EF4E-A59A-CB821E4E06F7}" type="presParOf" srcId="{141C6561-AD9C-1E4B-93AD-27E651E22917}" destId="{83D0B64B-DB5A-CD46-9C3B-8BBE1D9AEBBB}" srcOrd="6" destOrd="0" presId="urn:microsoft.com/office/officeart/2005/8/layout/list1"/>
    <dgm:cxn modelId="{EDD996AC-6805-274B-935C-8EDB9BCDEB95}" type="presParOf" srcId="{141C6561-AD9C-1E4B-93AD-27E651E22917}" destId="{DAC7013B-9F58-914B-B599-CBBB8EB8380E}" srcOrd="7" destOrd="0" presId="urn:microsoft.com/office/officeart/2005/8/layout/list1"/>
    <dgm:cxn modelId="{E9DB2844-1523-0B47-843B-1863874F4EE8}" type="presParOf" srcId="{141C6561-AD9C-1E4B-93AD-27E651E22917}" destId="{3603EBBD-6D41-6145-B775-79D4A12C918F}" srcOrd="8" destOrd="0" presId="urn:microsoft.com/office/officeart/2005/8/layout/list1"/>
    <dgm:cxn modelId="{0FD3C300-225A-864D-9939-C2303ED0332D}" type="presParOf" srcId="{3603EBBD-6D41-6145-B775-79D4A12C918F}" destId="{1E777ABE-3821-B940-BBD9-6FD148608CAC}" srcOrd="0" destOrd="0" presId="urn:microsoft.com/office/officeart/2005/8/layout/list1"/>
    <dgm:cxn modelId="{2FEED565-1D46-B244-9CE9-E1E9F536E4C9}" type="presParOf" srcId="{3603EBBD-6D41-6145-B775-79D4A12C918F}" destId="{49B437F5-D1DC-764F-A442-7FCC8FF062DD}" srcOrd="1" destOrd="0" presId="urn:microsoft.com/office/officeart/2005/8/layout/list1"/>
    <dgm:cxn modelId="{23CC3466-16C4-B441-80F1-F95B0BA211E7}" type="presParOf" srcId="{141C6561-AD9C-1E4B-93AD-27E651E22917}" destId="{31CE02EF-1CA6-5D4E-80BE-257D9A1CE35A}" srcOrd="9" destOrd="0" presId="urn:microsoft.com/office/officeart/2005/8/layout/list1"/>
    <dgm:cxn modelId="{C01ECF90-4FA3-E941-9E78-D3E655A3720A}" type="presParOf" srcId="{141C6561-AD9C-1E4B-93AD-27E651E22917}" destId="{961E9E5D-30E0-C844-A24D-821A43F51D1A}"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176E9B-8797-4189-80D9-EE7768EADFAD}" type="doc">
      <dgm:prSet loTypeId="urn:microsoft.com/office/officeart/2005/8/layout/list1" loCatId="list" qsTypeId="urn:microsoft.com/office/officeart/2005/8/quickstyle/simple1" qsCatId="simple" csTypeId="urn:microsoft.com/office/officeart/2005/8/colors/accent4_2" csCatId="accent4"/>
      <dgm:spPr/>
      <dgm:t>
        <a:bodyPr/>
        <a:lstStyle/>
        <a:p>
          <a:endParaRPr lang="en-US"/>
        </a:p>
      </dgm:t>
    </dgm:pt>
    <dgm:pt modelId="{1C6DCBED-7CF1-4140-AD9B-580BE4FFC246}">
      <dgm:prSet/>
      <dgm:spPr/>
      <dgm:t>
        <a:bodyPr/>
        <a:lstStyle/>
        <a:p>
          <a:r>
            <a:rPr lang="en-US"/>
            <a:t>Technical Achievements:</a:t>
          </a:r>
        </a:p>
      </dgm:t>
    </dgm:pt>
    <dgm:pt modelId="{532FB795-D95B-4011-BBF4-DF8BAE27A2D8}" type="parTrans" cxnId="{5B4B6E23-4E4B-4021-9100-E959C2CF49B0}">
      <dgm:prSet/>
      <dgm:spPr/>
      <dgm:t>
        <a:bodyPr/>
        <a:lstStyle/>
        <a:p>
          <a:endParaRPr lang="en-US"/>
        </a:p>
      </dgm:t>
    </dgm:pt>
    <dgm:pt modelId="{B6494715-A077-4192-8EC1-8627DB75B72F}" type="sibTrans" cxnId="{5B4B6E23-4E4B-4021-9100-E959C2CF49B0}">
      <dgm:prSet/>
      <dgm:spPr/>
      <dgm:t>
        <a:bodyPr/>
        <a:lstStyle/>
        <a:p>
          <a:endParaRPr lang="en-US"/>
        </a:p>
      </dgm:t>
    </dgm:pt>
    <dgm:pt modelId="{EDFCDEC2-0B18-4EB0-9E2E-E42978918EF4}">
      <dgm:prSet/>
      <dgm:spPr/>
      <dgm:t>
        <a:bodyPr/>
        <a:lstStyle/>
        <a:p>
          <a:r>
            <a:rPr lang="en-US"/>
            <a:t>Pure SQL implementation of recommendation algorithms</a:t>
          </a:r>
        </a:p>
      </dgm:t>
    </dgm:pt>
    <dgm:pt modelId="{E22158CF-98C6-438C-94A8-C25104FD4C99}" type="parTrans" cxnId="{2178A52B-3087-474C-BF10-4F82A8A0972C}">
      <dgm:prSet/>
      <dgm:spPr/>
      <dgm:t>
        <a:bodyPr/>
        <a:lstStyle/>
        <a:p>
          <a:endParaRPr lang="en-US"/>
        </a:p>
      </dgm:t>
    </dgm:pt>
    <dgm:pt modelId="{682AB12D-BC42-4C8D-9698-8907F1BB7630}" type="sibTrans" cxnId="{2178A52B-3087-474C-BF10-4F82A8A0972C}">
      <dgm:prSet/>
      <dgm:spPr/>
      <dgm:t>
        <a:bodyPr/>
        <a:lstStyle/>
        <a:p>
          <a:endParaRPr lang="en-US"/>
        </a:p>
      </dgm:t>
    </dgm:pt>
    <dgm:pt modelId="{34988F14-CEBA-4EAB-B9CE-E38E9C860220}">
      <dgm:prSet/>
      <dgm:spPr/>
      <dgm:t>
        <a:bodyPr/>
        <a:lstStyle/>
        <a:p>
          <a:r>
            <a:rPr lang="en-US"/>
            <a:t>Properly normalized database design (3NF)</a:t>
          </a:r>
        </a:p>
      </dgm:t>
    </dgm:pt>
    <dgm:pt modelId="{86F16E5A-BBC6-4EB9-A9AE-5CF55496BDF7}" type="parTrans" cxnId="{F0DB60E0-F1D6-4383-B2B6-8B28BC5D764E}">
      <dgm:prSet/>
      <dgm:spPr/>
      <dgm:t>
        <a:bodyPr/>
        <a:lstStyle/>
        <a:p>
          <a:endParaRPr lang="en-US"/>
        </a:p>
      </dgm:t>
    </dgm:pt>
    <dgm:pt modelId="{4AD40A77-847A-4A4B-8C50-894D70AFD80F}" type="sibTrans" cxnId="{F0DB60E0-F1D6-4383-B2B6-8B28BC5D764E}">
      <dgm:prSet/>
      <dgm:spPr/>
      <dgm:t>
        <a:bodyPr/>
        <a:lstStyle/>
        <a:p>
          <a:endParaRPr lang="en-US"/>
        </a:p>
      </dgm:t>
    </dgm:pt>
    <dgm:pt modelId="{4051F041-86BD-475F-9744-DB75832A5666}">
      <dgm:prSet/>
      <dgm:spPr/>
      <dgm:t>
        <a:bodyPr/>
        <a:lstStyle/>
        <a:p>
          <a:r>
            <a:rPr lang="en-US"/>
            <a:t>11 automated triggers for maintenance</a:t>
          </a:r>
        </a:p>
      </dgm:t>
    </dgm:pt>
    <dgm:pt modelId="{D5984322-4F38-4820-839C-656B9144BB5A}" type="parTrans" cxnId="{EB49B37B-1C73-420F-B689-EC8F5947E47A}">
      <dgm:prSet/>
      <dgm:spPr/>
      <dgm:t>
        <a:bodyPr/>
        <a:lstStyle/>
        <a:p>
          <a:endParaRPr lang="en-US"/>
        </a:p>
      </dgm:t>
    </dgm:pt>
    <dgm:pt modelId="{00871C7D-C6C3-4F00-BA98-13F9F6980BA3}" type="sibTrans" cxnId="{EB49B37B-1C73-420F-B689-EC8F5947E47A}">
      <dgm:prSet/>
      <dgm:spPr/>
      <dgm:t>
        <a:bodyPr/>
        <a:lstStyle/>
        <a:p>
          <a:endParaRPr lang="en-US"/>
        </a:p>
      </dgm:t>
    </dgm:pt>
    <dgm:pt modelId="{C611F06D-F3C1-4E57-A1A9-801E0862F061}">
      <dgm:prSet/>
      <dgm:spPr/>
      <dgm:t>
        <a:bodyPr/>
        <a:lstStyle/>
        <a:p>
          <a:r>
            <a:rPr lang="en-US"/>
            <a:t>35 stored procedures for all operations</a:t>
          </a:r>
        </a:p>
      </dgm:t>
    </dgm:pt>
    <dgm:pt modelId="{87C7C0FA-9BE9-4C06-AED0-5A0484008150}" type="parTrans" cxnId="{28D1144A-7C19-4504-82D9-EEFC37ECD9A9}">
      <dgm:prSet/>
      <dgm:spPr/>
      <dgm:t>
        <a:bodyPr/>
        <a:lstStyle/>
        <a:p>
          <a:endParaRPr lang="en-US"/>
        </a:p>
      </dgm:t>
    </dgm:pt>
    <dgm:pt modelId="{B46C45C4-A87C-4BB8-8E98-93EF667972C8}" type="sibTrans" cxnId="{28D1144A-7C19-4504-82D9-EEFC37ECD9A9}">
      <dgm:prSet/>
      <dgm:spPr/>
      <dgm:t>
        <a:bodyPr/>
        <a:lstStyle/>
        <a:p>
          <a:endParaRPr lang="en-US"/>
        </a:p>
      </dgm:t>
    </dgm:pt>
    <dgm:pt modelId="{6D9DCD38-B204-4095-B714-2AA82C642C18}">
      <dgm:prSet/>
      <dgm:spPr/>
      <dgm:t>
        <a:bodyPr/>
        <a:lstStyle/>
        <a:p>
          <a:r>
            <a:rPr lang="en-US"/>
            <a:t>Three different recommendation strategies</a:t>
          </a:r>
        </a:p>
      </dgm:t>
    </dgm:pt>
    <dgm:pt modelId="{D157FB1F-BF54-4DCF-ADEA-B86A4F7D3B79}" type="parTrans" cxnId="{5D361173-E365-4141-A110-55E3F26BC214}">
      <dgm:prSet/>
      <dgm:spPr/>
      <dgm:t>
        <a:bodyPr/>
        <a:lstStyle/>
        <a:p>
          <a:endParaRPr lang="en-US"/>
        </a:p>
      </dgm:t>
    </dgm:pt>
    <dgm:pt modelId="{C9B4C666-3941-422E-9707-48BC2A4E50E8}" type="sibTrans" cxnId="{5D361173-E365-4141-A110-55E3F26BC214}">
      <dgm:prSet/>
      <dgm:spPr/>
      <dgm:t>
        <a:bodyPr/>
        <a:lstStyle/>
        <a:p>
          <a:endParaRPr lang="en-US"/>
        </a:p>
      </dgm:t>
    </dgm:pt>
    <dgm:pt modelId="{8AD95161-6B4B-4930-902D-924C92B908E4}">
      <dgm:prSet/>
      <dgm:spPr/>
      <dgm:t>
        <a:bodyPr/>
        <a:lstStyle/>
        <a:p>
          <a:r>
            <a:rPr lang="en-US"/>
            <a:t>Production-quality code with testing</a:t>
          </a:r>
        </a:p>
      </dgm:t>
    </dgm:pt>
    <dgm:pt modelId="{EFAC67AD-ABFC-4A1B-B303-207F9EDBA055}" type="parTrans" cxnId="{EFF559EF-47A8-4576-A45F-ECA2BDB51C28}">
      <dgm:prSet/>
      <dgm:spPr/>
      <dgm:t>
        <a:bodyPr/>
        <a:lstStyle/>
        <a:p>
          <a:endParaRPr lang="en-US"/>
        </a:p>
      </dgm:t>
    </dgm:pt>
    <dgm:pt modelId="{893E0C89-43FD-4D88-BA77-4898E5DD648F}" type="sibTrans" cxnId="{EFF559EF-47A8-4576-A45F-ECA2BDB51C28}">
      <dgm:prSet/>
      <dgm:spPr/>
      <dgm:t>
        <a:bodyPr/>
        <a:lstStyle/>
        <a:p>
          <a:endParaRPr lang="en-US"/>
        </a:p>
      </dgm:t>
    </dgm:pt>
    <dgm:pt modelId="{FA101342-8E52-4E1D-903C-B505FBAAABF9}">
      <dgm:prSet/>
      <dgm:spPr/>
      <dgm:t>
        <a:bodyPr/>
        <a:lstStyle/>
        <a:p>
          <a:r>
            <a:rPr lang="en-US"/>
            <a:t>Key Learnings:</a:t>
          </a:r>
        </a:p>
      </dgm:t>
    </dgm:pt>
    <dgm:pt modelId="{3EA35B54-197F-4DDA-8653-7DF56AD44631}" type="parTrans" cxnId="{1347C59A-144B-4D62-B008-F9EE9F2366B3}">
      <dgm:prSet/>
      <dgm:spPr/>
      <dgm:t>
        <a:bodyPr/>
        <a:lstStyle/>
        <a:p>
          <a:endParaRPr lang="en-US"/>
        </a:p>
      </dgm:t>
    </dgm:pt>
    <dgm:pt modelId="{B13F1C57-DC3A-4B36-9E1A-817B8CE991C4}" type="sibTrans" cxnId="{1347C59A-144B-4D62-B008-F9EE9F2366B3}">
      <dgm:prSet/>
      <dgm:spPr/>
      <dgm:t>
        <a:bodyPr/>
        <a:lstStyle/>
        <a:p>
          <a:endParaRPr lang="en-US"/>
        </a:p>
      </dgm:t>
    </dgm:pt>
    <dgm:pt modelId="{3DF6B971-762A-4F67-85F0-7D96438588EE}">
      <dgm:prSet/>
      <dgm:spPr/>
      <dgm:t>
        <a:bodyPr/>
        <a:lstStyle/>
        <a:p>
          <a:r>
            <a:rPr lang="en-US"/>
            <a:t>Databases can be intelligent, not just storage</a:t>
          </a:r>
        </a:p>
      </dgm:t>
    </dgm:pt>
    <dgm:pt modelId="{BA342F6F-7535-45E2-99DA-82ACBD85ED70}" type="parTrans" cxnId="{192BB423-1493-4A02-9FE7-01E4F3C05B12}">
      <dgm:prSet/>
      <dgm:spPr/>
      <dgm:t>
        <a:bodyPr/>
        <a:lstStyle/>
        <a:p>
          <a:endParaRPr lang="en-US"/>
        </a:p>
      </dgm:t>
    </dgm:pt>
    <dgm:pt modelId="{F3E2B8DE-E5A0-48ED-B211-E8D858778059}" type="sibTrans" cxnId="{192BB423-1493-4A02-9FE7-01E4F3C05B12}">
      <dgm:prSet/>
      <dgm:spPr/>
      <dgm:t>
        <a:bodyPr/>
        <a:lstStyle/>
        <a:p>
          <a:endParaRPr lang="en-US"/>
        </a:p>
      </dgm:t>
    </dgm:pt>
    <dgm:pt modelId="{1C822F5E-388E-4DB6-9EC3-4C6B2263F2F4}">
      <dgm:prSet/>
      <dgm:spPr/>
      <dgm:t>
        <a:bodyPr/>
        <a:lstStyle/>
        <a:p>
          <a:r>
            <a:rPr lang="en-US"/>
            <a:t>SQL is powerful enough for complex algorithms</a:t>
          </a:r>
        </a:p>
      </dgm:t>
    </dgm:pt>
    <dgm:pt modelId="{39BC69AF-AAB7-46AD-885E-D4BA5E976D0A}" type="parTrans" cxnId="{BEDEB8B7-1C1A-48E4-BBBC-8FA109FF9464}">
      <dgm:prSet/>
      <dgm:spPr/>
      <dgm:t>
        <a:bodyPr/>
        <a:lstStyle/>
        <a:p>
          <a:endParaRPr lang="en-US"/>
        </a:p>
      </dgm:t>
    </dgm:pt>
    <dgm:pt modelId="{FB67BAC7-BC24-4C77-90E8-465F1E4BA5CB}" type="sibTrans" cxnId="{BEDEB8B7-1C1A-48E4-BBBC-8FA109FF9464}">
      <dgm:prSet/>
      <dgm:spPr/>
      <dgm:t>
        <a:bodyPr/>
        <a:lstStyle/>
        <a:p>
          <a:endParaRPr lang="en-US"/>
        </a:p>
      </dgm:t>
    </dgm:pt>
    <dgm:pt modelId="{FB5F6593-43D0-4842-B219-9628F4AD638B}">
      <dgm:prSet/>
      <dgm:spPr/>
      <dgm:t>
        <a:bodyPr/>
        <a:lstStyle/>
        <a:p>
          <a:r>
            <a:rPr lang="en-US"/>
            <a:t>Proper design prevents problems before they happen</a:t>
          </a:r>
        </a:p>
      </dgm:t>
    </dgm:pt>
    <dgm:pt modelId="{E747697F-11EA-46B2-83DD-DEEF4DD1F10C}" type="parTrans" cxnId="{17C13554-D3E6-44C5-9CC9-0058E10D11E3}">
      <dgm:prSet/>
      <dgm:spPr/>
      <dgm:t>
        <a:bodyPr/>
        <a:lstStyle/>
        <a:p>
          <a:endParaRPr lang="en-US"/>
        </a:p>
      </dgm:t>
    </dgm:pt>
    <dgm:pt modelId="{6C3A9381-EE8E-4C30-8F3F-C7F72E9DF24F}" type="sibTrans" cxnId="{17C13554-D3E6-44C5-9CC9-0058E10D11E3}">
      <dgm:prSet/>
      <dgm:spPr/>
      <dgm:t>
        <a:bodyPr/>
        <a:lstStyle/>
        <a:p>
          <a:endParaRPr lang="en-US"/>
        </a:p>
      </dgm:t>
    </dgm:pt>
    <dgm:pt modelId="{D0331C97-EFED-4B13-BC5E-57C62EBE754C}">
      <dgm:prSet/>
      <dgm:spPr/>
      <dgm:t>
        <a:bodyPr/>
        <a:lstStyle/>
        <a:p>
          <a:r>
            <a:rPr lang="en-US"/>
            <a:t>Automation through triggers saves massive amounts of work</a:t>
          </a:r>
        </a:p>
      </dgm:t>
    </dgm:pt>
    <dgm:pt modelId="{83A58F25-E775-4FDC-A495-8E08E8D79A36}" type="parTrans" cxnId="{2EF90923-E01C-4CD0-B822-BACE5E2BE22A}">
      <dgm:prSet/>
      <dgm:spPr/>
      <dgm:t>
        <a:bodyPr/>
        <a:lstStyle/>
        <a:p>
          <a:endParaRPr lang="en-US"/>
        </a:p>
      </dgm:t>
    </dgm:pt>
    <dgm:pt modelId="{F191D4A8-F8B0-493C-BE8A-73A2ADF648CE}" type="sibTrans" cxnId="{2EF90923-E01C-4CD0-B822-BACE5E2BE22A}">
      <dgm:prSet/>
      <dgm:spPr/>
      <dgm:t>
        <a:bodyPr/>
        <a:lstStyle/>
        <a:p>
          <a:endParaRPr lang="en-US"/>
        </a:p>
      </dgm:t>
    </dgm:pt>
    <dgm:pt modelId="{E444CFF2-E217-B043-91E1-E6C029019446}" type="pres">
      <dgm:prSet presAssocID="{28176E9B-8797-4189-80D9-EE7768EADFAD}" presName="linear" presStyleCnt="0">
        <dgm:presLayoutVars>
          <dgm:dir/>
          <dgm:animLvl val="lvl"/>
          <dgm:resizeHandles val="exact"/>
        </dgm:presLayoutVars>
      </dgm:prSet>
      <dgm:spPr/>
    </dgm:pt>
    <dgm:pt modelId="{9E3FA409-4B28-8E4A-90B5-853BAF3E2EA7}" type="pres">
      <dgm:prSet presAssocID="{1C6DCBED-7CF1-4140-AD9B-580BE4FFC246}" presName="parentLin" presStyleCnt="0"/>
      <dgm:spPr/>
    </dgm:pt>
    <dgm:pt modelId="{F40AE22D-FD90-604A-A6E7-F7CFECD3D0AE}" type="pres">
      <dgm:prSet presAssocID="{1C6DCBED-7CF1-4140-AD9B-580BE4FFC246}" presName="parentLeftMargin" presStyleLbl="node1" presStyleIdx="0" presStyleCnt="2"/>
      <dgm:spPr/>
    </dgm:pt>
    <dgm:pt modelId="{22C099A0-82E6-9249-A3B0-5FD437D2B647}" type="pres">
      <dgm:prSet presAssocID="{1C6DCBED-7CF1-4140-AD9B-580BE4FFC246}" presName="parentText" presStyleLbl="node1" presStyleIdx="0" presStyleCnt="2">
        <dgm:presLayoutVars>
          <dgm:chMax val="0"/>
          <dgm:bulletEnabled val="1"/>
        </dgm:presLayoutVars>
      </dgm:prSet>
      <dgm:spPr/>
    </dgm:pt>
    <dgm:pt modelId="{479AE862-7113-1B48-93A9-A6399434A5D4}" type="pres">
      <dgm:prSet presAssocID="{1C6DCBED-7CF1-4140-AD9B-580BE4FFC246}" presName="negativeSpace" presStyleCnt="0"/>
      <dgm:spPr/>
    </dgm:pt>
    <dgm:pt modelId="{D9B370A6-8286-9045-9512-DD905BC6E76C}" type="pres">
      <dgm:prSet presAssocID="{1C6DCBED-7CF1-4140-AD9B-580BE4FFC246}" presName="childText" presStyleLbl="conFgAcc1" presStyleIdx="0" presStyleCnt="2">
        <dgm:presLayoutVars>
          <dgm:bulletEnabled val="1"/>
        </dgm:presLayoutVars>
      </dgm:prSet>
      <dgm:spPr/>
    </dgm:pt>
    <dgm:pt modelId="{6DA99FC0-030D-3842-9EE8-C660546B98A9}" type="pres">
      <dgm:prSet presAssocID="{B6494715-A077-4192-8EC1-8627DB75B72F}" presName="spaceBetweenRectangles" presStyleCnt="0"/>
      <dgm:spPr/>
    </dgm:pt>
    <dgm:pt modelId="{F59A03C8-A660-BF49-8140-C3E8D3EC8AEA}" type="pres">
      <dgm:prSet presAssocID="{FA101342-8E52-4E1D-903C-B505FBAAABF9}" presName="parentLin" presStyleCnt="0"/>
      <dgm:spPr/>
    </dgm:pt>
    <dgm:pt modelId="{E6582731-90ED-724E-B2BF-A5448E165D5B}" type="pres">
      <dgm:prSet presAssocID="{FA101342-8E52-4E1D-903C-B505FBAAABF9}" presName="parentLeftMargin" presStyleLbl="node1" presStyleIdx="0" presStyleCnt="2"/>
      <dgm:spPr/>
    </dgm:pt>
    <dgm:pt modelId="{49280D8A-0224-F44A-A3BC-9F5EFED14F0F}" type="pres">
      <dgm:prSet presAssocID="{FA101342-8E52-4E1D-903C-B505FBAAABF9}" presName="parentText" presStyleLbl="node1" presStyleIdx="1" presStyleCnt="2">
        <dgm:presLayoutVars>
          <dgm:chMax val="0"/>
          <dgm:bulletEnabled val="1"/>
        </dgm:presLayoutVars>
      </dgm:prSet>
      <dgm:spPr/>
    </dgm:pt>
    <dgm:pt modelId="{2D078516-9E05-A64C-B44C-56CA982E6DA1}" type="pres">
      <dgm:prSet presAssocID="{FA101342-8E52-4E1D-903C-B505FBAAABF9}" presName="negativeSpace" presStyleCnt="0"/>
      <dgm:spPr/>
    </dgm:pt>
    <dgm:pt modelId="{811E3DA4-5BA1-8241-8BE2-66768BE2F97F}" type="pres">
      <dgm:prSet presAssocID="{FA101342-8E52-4E1D-903C-B505FBAAABF9}" presName="childText" presStyleLbl="conFgAcc1" presStyleIdx="1" presStyleCnt="2">
        <dgm:presLayoutVars>
          <dgm:bulletEnabled val="1"/>
        </dgm:presLayoutVars>
      </dgm:prSet>
      <dgm:spPr/>
    </dgm:pt>
  </dgm:ptLst>
  <dgm:cxnLst>
    <dgm:cxn modelId="{CD851302-5A1A-1047-8560-A057B15DD592}" type="presOf" srcId="{28176E9B-8797-4189-80D9-EE7768EADFAD}" destId="{E444CFF2-E217-B043-91E1-E6C029019446}" srcOrd="0" destOrd="0" presId="urn:microsoft.com/office/officeart/2005/8/layout/list1"/>
    <dgm:cxn modelId="{2EF90923-E01C-4CD0-B822-BACE5E2BE22A}" srcId="{FA101342-8E52-4E1D-903C-B505FBAAABF9}" destId="{D0331C97-EFED-4B13-BC5E-57C62EBE754C}" srcOrd="3" destOrd="0" parTransId="{83A58F25-E775-4FDC-A495-8E08E8D79A36}" sibTransId="{F191D4A8-F8B0-493C-BE8A-73A2ADF648CE}"/>
    <dgm:cxn modelId="{5B4B6E23-4E4B-4021-9100-E959C2CF49B0}" srcId="{28176E9B-8797-4189-80D9-EE7768EADFAD}" destId="{1C6DCBED-7CF1-4140-AD9B-580BE4FFC246}" srcOrd="0" destOrd="0" parTransId="{532FB795-D95B-4011-BBF4-DF8BAE27A2D8}" sibTransId="{B6494715-A077-4192-8EC1-8627DB75B72F}"/>
    <dgm:cxn modelId="{192BB423-1493-4A02-9FE7-01E4F3C05B12}" srcId="{FA101342-8E52-4E1D-903C-B505FBAAABF9}" destId="{3DF6B971-762A-4F67-85F0-7D96438588EE}" srcOrd="0" destOrd="0" parTransId="{BA342F6F-7535-45E2-99DA-82ACBD85ED70}" sibTransId="{F3E2B8DE-E5A0-48ED-B211-E8D858778059}"/>
    <dgm:cxn modelId="{2178A52B-3087-474C-BF10-4F82A8A0972C}" srcId="{1C6DCBED-7CF1-4140-AD9B-580BE4FFC246}" destId="{EDFCDEC2-0B18-4EB0-9E2E-E42978918EF4}" srcOrd="0" destOrd="0" parTransId="{E22158CF-98C6-438C-94A8-C25104FD4C99}" sibTransId="{682AB12D-BC42-4C8D-9698-8907F1BB7630}"/>
    <dgm:cxn modelId="{084B2832-8A45-1B4A-9E6A-9039E17C7B54}" type="presOf" srcId="{1C6DCBED-7CF1-4140-AD9B-580BE4FFC246}" destId="{F40AE22D-FD90-604A-A6E7-F7CFECD3D0AE}" srcOrd="0" destOrd="0" presId="urn:microsoft.com/office/officeart/2005/8/layout/list1"/>
    <dgm:cxn modelId="{A9DDC434-EDDD-0B43-9D5B-D1B66C1DB7EF}" type="presOf" srcId="{EDFCDEC2-0B18-4EB0-9E2E-E42978918EF4}" destId="{D9B370A6-8286-9045-9512-DD905BC6E76C}" srcOrd="0" destOrd="0" presId="urn:microsoft.com/office/officeart/2005/8/layout/list1"/>
    <dgm:cxn modelId="{3451B53A-1293-7248-A7A6-69D5BBF8C79A}" type="presOf" srcId="{1C822F5E-388E-4DB6-9EC3-4C6B2263F2F4}" destId="{811E3DA4-5BA1-8241-8BE2-66768BE2F97F}" srcOrd="0" destOrd="1" presId="urn:microsoft.com/office/officeart/2005/8/layout/list1"/>
    <dgm:cxn modelId="{28D1144A-7C19-4504-82D9-EEFC37ECD9A9}" srcId="{1C6DCBED-7CF1-4140-AD9B-580BE4FFC246}" destId="{C611F06D-F3C1-4E57-A1A9-801E0862F061}" srcOrd="3" destOrd="0" parTransId="{87C7C0FA-9BE9-4C06-AED0-5A0484008150}" sibTransId="{B46C45C4-A87C-4BB8-8E98-93EF667972C8}"/>
    <dgm:cxn modelId="{17C13554-D3E6-44C5-9CC9-0058E10D11E3}" srcId="{FA101342-8E52-4E1D-903C-B505FBAAABF9}" destId="{FB5F6593-43D0-4842-B219-9628F4AD638B}" srcOrd="2" destOrd="0" parTransId="{E747697F-11EA-46B2-83DD-DEEF4DD1F10C}" sibTransId="{6C3A9381-EE8E-4C30-8F3F-C7F72E9DF24F}"/>
    <dgm:cxn modelId="{1A87B255-EB98-FC49-9D5C-85E626E6F612}" type="presOf" srcId="{34988F14-CEBA-4EAB-B9CE-E38E9C860220}" destId="{D9B370A6-8286-9045-9512-DD905BC6E76C}" srcOrd="0" destOrd="1" presId="urn:microsoft.com/office/officeart/2005/8/layout/list1"/>
    <dgm:cxn modelId="{BE842757-B4C6-5641-9845-76648E94EA6F}" type="presOf" srcId="{FB5F6593-43D0-4842-B219-9628F4AD638B}" destId="{811E3DA4-5BA1-8241-8BE2-66768BE2F97F}" srcOrd="0" destOrd="2" presId="urn:microsoft.com/office/officeart/2005/8/layout/list1"/>
    <dgm:cxn modelId="{FCECA25F-155E-434A-A9B0-D69E85FAC26E}" type="presOf" srcId="{FA101342-8E52-4E1D-903C-B505FBAAABF9}" destId="{E6582731-90ED-724E-B2BF-A5448E165D5B}" srcOrd="0" destOrd="0" presId="urn:microsoft.com/office/officeart/2005/8/layout/list1"/>
    <dgm:cxn modelId="{5D361173-E365-4141-A110-55E3F26BC214}" srcId="{1C6DCBED-7CF1-4140-AD9B-580BE4FFC246}" destId="{6D9DCD38-B204-4095-B714-2AA82C642C18}" srcOrd="4" destOrd="0" parTransId="{D157FB1F-BF54-4DCF-ADEA-B86A4F7D3B79}" sibTransId="{C9B4C666-3941-422E-9707-48BC2A4E50E8}"/>
    <dgm:cxn modelId="{EB49B37B-1C73-420F-B689-EC8F5947E47A}" srcId="{1C6DCBED-7CF1-4140-AD9B-580BE4FFC246}" destId="{4051F041-86BD-475F-9744-DB75832A5666}" srcOrd="2" destOrd="0" parTransId="{D5984322-4F38-4820-839C-656B9144BB5A}" sibTransId="{00871C7D-C6C3-4F00-BA98-13F9F6980BA3}"/>
    <dgm:cxn modelId="{23CD6599-6885-7044-93FD-C3C4A940645F}" type="presOf" srcId="{6D9DCD38-B204-4095-B714-2AA82C642C18}" destId="{D9B370A6-8286-9045-9512-DD905BC6E76C}" srcOrd="0" destOrd="4" presId="urn:microsoft.com/office/officeart/2005/8/layout/list1"/>
    <dgm:cxn modelId="{1347C59A-144B-4D62-B008-F9EE9F2366B3}" srcId="{28176E9B-8797-4189-80D9-EE7768EADFAD}" destId="{FA101342-8E52-4E1D-903C-B505FBAAABF9}" srcOrd="1" destOrd="0" parTransId="{3EA35B54-197F-4DDA-8653-7DF56AD44631}" sibTransId="{B13F1C57-DC3A-4B36-9E1A-817B8CE991C4}"/>
    <dgm:cxn modelId="{F040189D-ED21-914B-86C9-44904DED930D}" type="presOf" srcId="{1C6DCBED-7CF1-4140-AD9B-580BE4FFC246}" destId="{22C099A0-82E6-9249-A3B0-5FD437D2B647}" srcOrd="1" destOrd="0" presId="urn:microsoft.com/office/officeart/2005/8/layout/list1"/>
    <dgm:cxn modelId="{6CFA5DB2-395F-A942-933D-260B07AD37C3}" type="presOf" srcId="{8AD95161-6B4B-4930-902D-924C92B908E4}" destId="{D9B370A6-8286-9045-9512-DD905BC6E76C}" srcOrd="0" destOrd="5" presId="urn:microsoft.com/office/officeart/2005/8/layout/list1"/>
    <dgm:cxn modelId="{BEDEB8B7-1C1A-48E4-BBBC-8FA109FF9464}" srcId="{FA101342-8E52-4E1D-903C-B505FBAAABF9}" destId="{1C822F5E-388E-4DB6-9EC3-4C6B2263F2F4}" srcOrd="1" destOrd="0" parTransId="{39BC69AF-AAB7-46AD-885E-D4BA5E976D0A}" sibTransId="{FB67BAC7-BC24-4C77-90E8-465F1E4BA5CB}"/>
    <dgm:cxn modelId="{252603BF-E8B0-DA45-AE5A-F6AF4766048D}" type="presOf" srcId="{D0331C97-EFED-4B13-BC5E-57C62EBE754C}" destId="{811E3DA4-5BA1-8241-8BE2-66768BE2F97F}" srcOrd="0" destOrd="3" presId="urn:microsoft.com/office/officeart/2005/8/layout/list1"/>
    <dgm:cxn modelId="{BB0D59CE-0219-7D4F-8C75-8871DB62F901}" type="presOf" srcId="{FA101342-8E52-4E1D-903C-B505FBAAABF9}" destId="{49280D8A-0224-F44A-A3BC-9F5EFED14F0F}" srcOrd="1" destOrd="0" presId="urn:microsoft.com/office/officeart/2005/8/layout/list1"/>
    <dgm:cxn modelId="{4B5888D1-E61A-6745-8B22-4358F57EB396}" type="presOf" srcId="{C611F06D-F3C1-4E57-A1A9-801E0862F061}" destId="{D9B370A6-8286-9045-9512-DD905BC6E76C}" srcOrd="0" destOrd="3" presId="urn:microsoft.com/office/officeart/2005/8/layout/list1"/>
    <dgm:cxn modelId="{F0DB60E0-F1D6-4383-B2B6-8B28BC5D764E}" srcId="{1C6DCBED-7CF1-4140-AD9B-580BE4FFC246}" destId="{34988F14-CEBA-4EAB-B9CE-E38E9C860220}" srcOrd="1" destOrd="0" parTransId="{86F16E5A-BBC6-4EB9-A9AE-5CF55496BDF7}" sibTransId="{4AD40A77-847A-4A4B-8C50-894D70AFD80F}"/>
    <dgm:cxn modelId="{D222E6E0-5C81-4D47-87E6-91FFC5600143}" type="presOf" srcId="{4051F041-86BD-475F-9744-DB75832A5666}" destId="{D9B370A6-8286-9045-9512-DD905BC6E76C}" srcOrd="0" destOrd="2" presId="urn:microsoft.com/office/officeart/2005/8/layout/list1"/>
    <dgm:cxn modelId="{EFF559EF-47A8-4576-A45F-ECA2BDB51C28}" srcId="{1C6DCBED-7CF1-4140-AD9B-580BE4FFC246}" destId="{8AD95161-6B4B-4930-902D-924C92B908E4}" srcOrd="5" destOrd="0" parTransId="{EFAC67AD-ABFC-4A1B-B303-207F9EDBA055}" sibTransId="{893E0C89-43FD-4D88-BA77-4898E5DD648F}"/>
    <dgm:cxn modelId="{1C659FF8-CC27-CA42-A94C-60D17E239674}" type="presOf" srcId="{3DF6B971-762A-4F67-85F0-7D96438588EE}" destId="{811E3DA4-5BA1-8241-8BE2-66768BE2F97F}" srcOrd="0" destOrd="0" presId="urn:microsoft.com/office/officeart/2005/8/layout/list1"/>
    <dgm:cxn modelId="{645B082E-90D0-E041-8DBC-CB1A5CCCAB12}" type="presParOf" srcId="{E444CFF2-E217-B043-91E1-E6C029019446}" destId="{9E3FA409-4B28-8E4A-90B5-853BAF3E2EA7}" srcOrd="0" destOrd="0" presId="urn:microsoft.com/office/officeart/2005/8/layout/list1"/>
    <dgm:cxn modelId="{87AD1ED6-E18D-4642-9F61-1378E321BCF7}" type="presParOf" srcId="{9E3FA409-4B28-8E4A-90B5-853BAF3E2EA7}" destId="{F40AE22D-FD90-604A-A6E7-F7CFECD3D0AE}" srcOrd="0" destOrd="0" presId="urn:microsoft.com/office/officeart/2005/8/layout/list1"/>
    <dgm:cxn modelId="{1A80FE6C-FE45-DD49-99B4-73C55F2DBD30}" type="presParOf" srcId="{9E3FA409-4B28-8E4A-90B5-853BAF3E2EA7}" destId="{22C099A0-82E6-9249-A3B0-5FD437D2B647}" srcOrd="1" destOrd="0" presId="urn:microsoft.com/office/officeart/2005/8/layout/list1"/>
    <dgm:cxn modelId="{ACC658A1-5957-7043-BF2A-61549309524B}" type="presParOf" srcId="{E444CFF2-E217-B043-91E1-E6C029019446}" destId="{479AE862-7113-1B48-93A9-A6399434A5D4}" srcOrd="1" destOrd="0" presId="urn:microsoft.com/office/officeart/2005/8/layout/list1"/>
    <dgm:cxn modelId="{0FE067A3-8A11-2E4A-9D0B-CBEF95059962}" type="presParOf" srcId="{E444CFF2-E217-B043-91E1-E6C029019446}" destId="{D9B370A6-8286-9045-9512-DD905BC6E76C}" srcOrd="2" destOrd="0" presId="urn:microsoft.com/office/officeart/2005/8/layout/list1"/>
    <dgm:cxn modelId="{D4AECAE8-1160-6A45-B725-451FA858708C}" type="presParOf" srcId="{E444CFF2-E217-B043-91E1-E6C029019446}" destId="{6DA99FC0-030D-3842-9EE8-C660546B98A9}" srcOrd="3" destOrd="0" presId="urn:microsoft.com/office/officeart/2005/8/layout/list1"/>
    <dgm:cxn modelId="{1A7B7ABE-D22C-5645-99A0-7E170056F16C}" type="presParOf" srcId="{E444CFF2-E217-B043-91E1-E6C029019446}" destId="{F59A03C8-A660-BF49-8140-C3E8D3EC8AEA}" srcOrd="4" destOrd="0" presId="urn:microsoft.com/office/officeart/2005/8/layout/list1"/>
    <dgm:cxn modelId="{38B641C8-2170-7F47-9DF4-17FA8F48D015}" type="presParOf" srcId="{F59A03C8-A660-BF49-8140-C3E8D3EC8AEA}" destId="{E6582731-90ED-724E-B2BF-A5448E165D5B}" srcOrd="0" destOrd="0" presId="urn:microsoft.com/office/officeart/2005/8/layout/list1"/>
    <dgm:cxn modelId="{9DC6B1AF-7314-C744-9C99-C0DB69DF35CE}" type="presParOf" srcId="{F59A03C8-A660-BF49-8140-C3E8D3EC8AEA}" destId="{49280D8A-0224-F44A-A3BC-9F5EFED14F0F}" srcOrd="1" destOrd="0" presId="urn:microsoft.com/office/officeart/2005/8/layout/list1"/>
    <dgm:cxn modelId="{F3FD0354-BD2E-D546-9EF1-D7DC54E21A45}" type="presParOf" srcId="{E444CFF2-E217-B043-91E1-E6C029019446}" destId="{2D078516-9E05-A64C-B44C-56CA982E6DA1}" srcOrd="5" destOrd="0" presId="urn:microsoft.com/office/officeart/2005/8/layout/list1"/>
    <dgm:cxn modelId="{077A1D48-8B48-E049-9A91-DC296EA7C83D}" type="presParOf" srcId="{E444CFF2-E217-B043-91E1-E6C029019446}" destId="{811E3DA4-5BA1-8241-8BE2-66768BE2F97F}"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A7FAC-13EC-C14E-A75B-9F032C4C2A3D}">
      <dsp:nvSpPr>
        <dsp:cNvPr id="0" name=""/>
        <dsp:cNvSpPr/>
      </dsp:nvSpPr>
      <dsp:spPr>
        <a:xfrm>
          <a:off x="0" y="1616922"/>
          <a:ext cx="5000124" cy="982799"/>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270764" rIns="388065"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Massive amounts of user and movie data</a:t>
          </a:r>
        </a:p>
        <a:p>
          <a:pPr marL="114300" lvl="1" indent="-114300" algn="l" defTabSz="577850">
            <a:lnSpc>
              <a:spcPct val="90000"/>
            </a:lnSpc>
            <a:spcBef>
              <a:spcPct val="0"/>
            </a:spcBef>
            <a:spcAft>
              <a:spcPct val="15000"/>
            </a:spcAft>
            <a:buChar char="•"/>
          </a:pPr>
          <a:r>
            <a:rPr lang="en-US" sz="1300" kern="1200"/>
            <a:t>Difficult to organize and make useful</a:t>
          </a:r>
        </a:p>
        <a:p>
          <a:pPr marL="114300" lvl="1" indent="-114300" algn="l" defTabSz="577850">
            <a:lnSpc>
              <a:spcPct val="90000"/>
            </a:lnSpc>
            <a:spcBef>
              <a:spcPct val="0"/>
            </a:spcBef>
            <a:spcAft>
              <a:spcPct val="15000"/>
            </a:spcAft>
            <a:buChar char="•"/>
          </a:pPr>
          <a:r>
            <a:rPr lang="en-US" sz="1300" kern="1200"/>
            <a:t>Users want personalized recommendations</a:t>
          </a:r>
        </a:p>
      </dsp:txBody>
      <dsp:txXfrm>
        <a:off x="0" y="1616922"/>
        <a:ext cx="5000124" cy="982799"/>
      </dsp:txXfrm>
    </dsp:sp>
    <dsp:sp modelId="{4A503E7D-F5FA-DB45-A262-B8C8639AAB4C}">
      <dsp:nvSpPr>
        <dsp:cNvPr id="0" name=""/>
        <dsp:cNvSpPr/>
      </dsp:nvSpPr>
      <dsp:spPr>
        <a:xfrm>
          <a:off x="250006" y="1425042"/>
          <a:ext cx="3500086" cy="38376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577850">
            <a:lnSpc>
              <a:spcPct val="90000"/>
            </a:lnSpc>
            <a:spcBef>
              <a:spcPct val="0"/>
            </a:spcBef>
            <a:spcAft>
              <a:spcPct val="35000"/>
            </a:spcAft>
            <a:buNone/>
          </a:pPr>
          <a:r>
            <a:rPr lang="en-US" sz="1300" kern="1200"/>
            <a:t>Entertainment platforms face major challenges:</a:t>
          </a:r>
        </a:p>
      </dsp:txBody>
      <dsp:txXfrm>
        <a:off x="268740" y="1443776"/>
        <a:ext cx="3462618" cy="346292"/>
      </dsp:txXfrm>
    </dsp:sp>
    <dsp:sp modelId="{B8F3DF4F-CC8A-1D49-9E07-1872C42F7C66}">
      <dsp:nvSpPr>
        <dsp:cNvPr id="0" name=""/>
        <dsp:cNvSpPr/>
      </dsp:nvSpPr>
      <dsp:spPr>
        <a:xfrm>
          <a:off x="0" y="2861802"/>
          <a:ext cx="5000124" cy="1167074"/>
        </a:xfrm>
        <a:prstGeom prst="rect">
          <a:avLst/>
        </a:prstGeom>
        <a:solidFill>
          <a:schemeClr val="lt1">
            <a:alpha val="90000"/>
            <a:hueOff val="0"/>
            <a:satOff val="0"/>
            <a:lumOff val="0"/>
            <a:alphaOff val="0"/>
          </a:schemeClr>
        </a:solidFill>
        <a:ln w="9525" cap="flat" cmpd="sng" algn="ctr">
          <a:solidFill>
            <a:schemeClr val="accent5">
              <a:hueOff val="-9933876"/>
              <a:satOff val="39811"/>
              <a:lumOff val="862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8065" tIns="270764" rIns="388065"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Database stores data</a:t>
          </a:r>
        </a:p>
        <a:p>
          <a:pPr marL="114300" lvl="1" indent="-114300" algn="l" defTabSz="577850">
            <a:lnSpc>
              <a:spcPct val="90000"/>
            </a:lnSpc>
            <a:spcBef>
              <a:spcPct val="0"/>
            </a:spcBef>
            <a:spcAft>
              <a:spcPct val="15000"/>
            </a:spcAft>
            <a:buChar char="•"/>
          </a:pPr>
          <a:r>
            <a:rPr lang="en-US" sz="1300" kern="1200"/>
            <a:t>Separate programs (Python/Java) calculate recommendations</a:t>
          </a:r>
        </a:p>
        <a:p>
          <a:pPr marL="114300" lvl="1" indent="-114300" algn="l" defTabSz="577850">
            <a:lnSpc>
              <a:spcPct val="90000"/>
            </a:lnSpc>
            <a:spcBef>
              <a:spcPct val="0"/>
            </a:spcBef>
            <a:spcAft>
              <a:spcPct val="15000"/>
            </a:spcAft>
            <a:buChar char="•"/>
          </a:pPr>
          <a:r>
            <a:rPr lang="en-US" sz="1300" kern="1200"/>
            <a:t>Data moves back and forth between systems</a:t>
          </a:r>
        </a:p>
      </dsp:txBody>
      <dsp:txXfrm>
        <a:off x="0" y="2861802"/>
        <a:ext cx="5000124" cy="1167074"/>
      </dsp:txXfrm>
    </dsp:sp>
    <dsp:sp modelId="{699F5119-BA6F-784F-A834-CB493F89B45D}">
      <dsp:nvSpPr>
        <dsp:cNvPr id="0" name=""/>
        <dsp:cNvSpPr/>
      </dsp:nvSpPr>
      <dsp:spPr>
        <a:xfrm>
          <a:off x="250006" y="2669922"/>
          <a:ext cx="3500086" cy="383760"/>
        </a:xfrm>
        <a:prstGeom prst="roundRect">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2295" tIns="0" rIns="132295" bIns="0" numCol="1" spcCol="1270" anchor="ctr" anchorCtr="0">
          <a:noAutofit/>
        </a:bodyPr>
        <a:lstStyle/>
        <a:p>
          <a:pPr marL="0" lvl="0" indent="0" algn="l" defTabSz="577850">
            <a:lnSpc>
              <a:spcPct val="90000"/>
            </a:lnSpc>
            <a:spcBef>
              <a:spcPct val="0"/>
            </a:spcBef>
            <a:spcAft>
              <a:spcPct val="35000"/>
            </a:spcAft>
            <a:buNone/>
          </a:pPr>
          <a:r>
            <a:rPr lang="en-US" sz="1300" kern="1200"/>
            <a:t>Traditional systems are complex:</a:t>
          </a:r>
        </a:p>
      </dsp:txBody>
      <dsp:txXfrm>
        <a:off x="268740" y="2688656"/>
        <a:ext cx="3462618"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6894F-9C9C-4CD3-965A-039E94E6BA1E}">
      <dsp:nvSpPr>
        <dsp:cNvPr id="0" name=""/>
        <dsp:cNvSpPr/>
      </dsp:nvSpPr>
      <dsp:spPr>
        <a:xfrm>
          <a:off x="1225335" y="550510"/>
          <a:ext cx="1318570" cy="13185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4C8E45-7227-48D7-9CD5-60E735C5E5E9}">
      <dsp:nvSpPr>
        <dsp:cNvPr id="0" name=""/>
        <dsp:cNvSpPr/>
      </dsp:nvSpPr>
      <dsp:spPr>
        <a:xfrm>
          <a:off x="949" y="2002027"/>
          <a:ext cx="3767343" cy="56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Build everything inside the database using SQL:</a:t>
          </a:r>
        </a:p>
      </dsp:txBody>
      <dsp:txXfrm>
        <a:off x="949" y="2002027"/>
        <a:ext cx="3767343" cy="565101"/>
      </dsp:txXfrm>
    </dsp:sp>
    <dsp:sp modelId="{608AC9D1-5ED3-4652-80F0-5C91E8A42290}">
      <dsp:nvSpPr>
        <dsp:cNvPr id="0" name=""/>
        <dsp:cNvSpPr/>
      </dsp:nvSpPr>
      <dsp:spPr>
        <a:xfrm>
          <a:off x="949" y="2628964"/>
          <a:ext cx="3767343" cy="101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Single unified system</a:t>
          </a:r>
        </a:p>
        <a:p>
          <a:pPr marL="0" lvl="0" indent="0" algn="ctr" defTabSz="666750">
            <a:lnSpc>
              <a:spcPct val="90000"/>
            </a:lnSpc>
            <a:spcBef>
              <a:spcPct val="0"/>
            </a:spcBef>
            <a:spcAft>
              <a:spcPct val="35000"/>
            </a:spcAft>
            <a:buNone/>
          </a:pPr>
          <a:r>
            <a:rPr lang="en-US" sz="1500" kern="1200"/>
            <a:t>Database handles both storage AND recommendations</a:t>
          </a:r>
        </a:p>
        <a:p>
          <a:pPr marL="0" lvl="0" indent="0" algn="ctr" defTabSz="666750">
            <a:lnSpc>
              <a:spcPct val="90000"/>
            </a:lnSpc>
            <a:spcBef>
              <a:spcPct val="0"/>
            </a:spcBef>
            <a:spcAft>
              <a:spcPct val="35000"/>
            </a:spcAft>
            <a:buNone/>
          </a:pPr>
          <a:r>
            <a:rPr lang="en-US" sz="1500" kern="1200"/>
            <a:t>No need for external programs</a:t>
          </a:r>
        </a:p>
      </dsp:txBody>
      <dsp:txXfrm>
        <a:off x="949" y="2628964"/>
        <a:ext cx="3767343" cy="1013329"/>
      </dsp:txXfrm>
    </dsp:sp>
    <dsp:sp modelId="{94A57F89-FE4C-4274-838F-0827D611FD5E}">
      <dsp:nvSpPr>
        <dsp:cNvPr id="0" name=""/>
        <dsp:cNvSpPr/>
      </dsp:nvSpPr>
      <dsp:spPr>
        <a:xfrm>
          <a:off x="5651964" y="550510"/>
          <a:ext cx="1318570" cy="13185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9A6D8C-41A8-4FBC-85D4-91BDC9947087}">
      <dsp:nvSpPr>
        <dsp:cNvPr id="0" name=""/>
        <dsp:cNvSpPr/>
      </dsp:nvSpPr>
      <dsp:spPr>
        <a:xfrm>
          <a:off x="4427578" y="2002027"/>
          <a:ext cx="3767343" cy="56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b="1"/>
          </a:pPr>
          <a:r>
            <a:rPr lang="en-US" sz="2000" kern="1200"/>
            <a:t>Use advanced database features:</a:t>
          </a:r>
        </a:p>
      </dsp:txBody>
      <dsp:txXfrm>
        <a:off x="4427578" y="2002027"/>
        <a:ext cx="3767343" cy="565101"/>
      </dsp:txXfrm>
    </dsp:sp>
    <dsp:sp modelId="{4AD39649-7EF8-4E89-A213-B7EA4FA4EC06}">
      <dsp:nvSpPr>
        <dsp:cNvPr id="0" name=""/>
        <dsp:cNvSpPr/>
      </dsp:nvSpPr>
      <dsp:spPr>
        <a:xfrm>
          <a:off x="4427578" y="2628964"/>
          <a:ext cx="3767343" cy="101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Stored Procedures for recommendation algorithms</a:t>
          </a:r>
        </a:p>
        <a:p>
          <a:pPr marL="0" lvl="0" indent="0" algn="ctr" defTabSz="666750">
            <a:lnSpc>
              <a:spcPct val="90000"/>
            </a:lnSpc>
            <a:spcBef>
              <a:spcPct val="0"/>
            </a:spcBef>
            <a:spcAft>
              <a:spcPct val="35000"/>
            </a:spcAft>
            <a:buNone/>
          </a:pPr>
          <a:r>
            <a:rPr lang="en-US" sz="1500" kern="1200"/>
            <a:t>Triggers for automatic updates</a:t>
          </a:r>
        </a:p>
        <a:p>
          <a:pPr marL="0" lvl="0" indent="0" algn="ctr" defTabSz="666750">
            <a:lnSpc>
              <a:spcPct val="90000"/>
            </a:lnSpc>
            <a:spcBef>
              <a:spcPct val="0"/>
            </a:spcBef>
            <a:spcAft>
              <a:spcPct val="35000"/>
            </a:spcAft>
            <a:buNone/>
          </a:pPr>
          <a:r>
            <a:rPr lang="en-US" sz="1500" kern="1200"/>
            <a:t>Indexes for fast performance</a:t>
          </a:r>
        </a:p>
      </dsp:txBody>
      <dsp:txXfrm>
        <a:off x="4427578" y="2628964"/>
        <a:ext cx="3767343" cy="1013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4466D-D957-4F40-AAE8-BA9D959F38DD}">
      <dsp:nvSpPr>
        <dsp:cNvPr id="0" name=""/>
        <dsp:cNvSpPr/>
      </dsp:nvSpPr>
      <dsp:spPr>
        <a:xfrm>
          <a:off x="1232549" y="528618"/>
          <a:ext cx="1323000" cy="1323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4B812A-20D7-4FB2-9DA8-97ABD23CD8BD}">
      <dsp:nvSpPr>
        <dsp:cNvPr id="0" name=""/>
        <dsp:cNvSpPr/>
      </dsp:nvSpPr>
      <dsp:spPr>
        <a:xfrm>
          <a:off x="4049" y="2000773"/>
          <a:ext cx="3780000"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Relationships between tables:</a:t>
          </a:r>
        </a:p>
      </dsp:txBody>
      <dsp:txXfrm>
        <a:off x="4049" y="2000773"/>
        <a:ext cx="3780000" cy="567000"/>
      </dsp:txXfrm>
    </dsp:sp>
    <dsp:sp modelId="{04DC3D89-3EFF-46E1-853C-D2A3B647B09D}">
      <dsp:nvSpPr>
        <dsp:cNvPr id="0" name=""/>
        <dsp:cNvSpPr/>
      </dsp:nvSpPr>
      <dsp:spPr>
        <a:xfrm>
          <a:off x="4049" y="2637148"/>
          <a:ext cx="3780000" cy="1360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One user can have many ratings</a:t>
          </a:r>
        </a:p>
        <a:p>
          <a:pPr marL="0" lvl="0" indent="0" algn="ctr" defTabSz="755650">
            <a:lnSpc>
              <a:spcPct val="100000"/>
            </a:lnSpc>
            <a:spcBef>
              <a:spcPct val="0"/>
            </a:spcBef>
            <a:spcAft>
              <a:spcPct val="35000"/>
            </a:spcAft>
            <a:buNone/>
          </a:pPr>
          <a:r>
            <a:rPr lang="en-US" sz="1700" kern="1200"/>
            <a:t>One movie can have many ratings</a:t>
          </a:r>
        </a:p>
        <a:p>
          <a:pPr marL="0" lvl="0" indent="0" algn="ctr" defTabSz="755650">
            <a:lnSpc>
              <a:spcPct val="100000"/>
            </a:lnSpc>
            <a:spcBef>
              <a:spcPct val="0"/>
            </a:spcBef>
            <a:spcAft>
              <a:spcPct val="35000"/>
            </a:spcAft>
            <a:buNone/>
          </a:pPr>
          <a:r>
            <a:rPr lang="en-US" sz="1700" kern="1200"/>
            <a:t>One movie can have many genres</a:t>
          </a:r>
        </a:p>
        <a:p>
          <a:pPr marL="0" lvl="0" indent="0" algn="ctr" defTabSz="755650">
            <a:lnSpc>
              <a:spcPct val="100000"/>
            </a:lnSpc>
            <a:spcBef>
              <a:spcPct val="0"/>
            </a:spcBef>
            <a:spcAft>
              <a:spcPct val="35000"/>
            </a:spcAft>
            <a:buNone/>
          </a:pPr>
          <a:r>
            <a:rPr lang="en-US" sz="1700" kern="1200"/>
            <a:t>One movie can have many cast members</a:t>
          </a:r>
        </a:p>
      </dsp:txBody>
      <dsp:txXfrm>
        <a:off x="4049" y="2637148"/>
        <a:ext cx="3780000" cy="1360196"/>
      </dsp:txXfrm>
    </dsp:sp>
    <dsp:sp modelId="{17E571F3-127A-4BF3-9BB6-F6DC768581A9}">
      <dsp:nvSpPr>
        <dsp:cNvPr id="0" name=""/>
        <dsp:cNvSpPr/>
      </dsp:nvSpPr>
      <dsp:spPr>
        <a:xfrm>
          <a:off x="5674050" y="528618"/>
          <a:ext cx="1323000" cy="1323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3538C9-E52C-459E-A246-AEF75673E344}">
      <dsp:nvSpPr>
        <dsp:cNvPr id="0" name=""/>
        <dsp:cNvSpPr/>
      </dsp:nvSpPr>
      <dsp:spPr>
        <a:xfrm>
          <a:off x="4445550" y="2000773"/>
          <a:ext cx="3780000" cy="56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Key Features:</a:t>
          </a:r>
        </a:p>
      </dsp:txBody>
      <dsp:txXfrm>
        <a:off x="4445550" y="2000773"/>
        <a:ext cx="3780000" cy="567000"/>
      </dsp:txXfrm>
    </dsp:sp>
    <dsp:sp modelId="{3DC2DC59-3E33-465B-AA14-32D3995FCE60}">
      <dsp:nvSpPr>
        <dsp:cNvPr id="0" name=""/>
        <dsp:cNvSpPr/>
      </dsp:nvSpPr>
      <dsp:spPr>
        <a:xfrm>
          <a:off x="4445550" y="2637148"/>
          <a:ext cx="3780000" cy="1360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Foreign keys enforce relationships</a:t>
          </a:r>
        </a:p>
        <a:p>
          <a:pPr marL="0" lvl="0" indent="0" algn="ctr" defTabSz="755650">
            <a:lnSpc>
              <a:spcPct val="100000"/>
            </a:lnSpc>
            <a:spcBef>
              <a:spcPct val="0"/>
            </a:spcBef>
            <a:spcAft>
              <a:spcPct val="35000"/>
            </a:spcAft>
            <a:buNone/>
          </a:pPr>
          <a:r>
            <a:rPr lang="en-US" sz="1700" kern="1200"/>
            <a:t>CASCADE delete keeps data consistent</a:t>
          </a:r>
        </a:p>
        <a:p>
          <a:pPr marL="0" lvl="0" indent="0" algn="ctr" defTabSz="755650">
            <a:lnSpc>
              <a:spcPct val="100000"/>
            </a:lnSpc>
            <a:spcBef>
              <a:spcPct val="0"/>
            </a:spcBef>
            <a:spcAft>
              <a:spcPct val="35000"/>
            </a:spcAft>
            <a:buNone/>
          </a:pPr>
          <a:r>
            <a:rPr lang="en-US" sz="1700" kern="1200"/>
            <a:t>Indexes make searches fast</a:t>
          </a:r>
        </a:p>
        <a:p>
          <a:pPr marL="0" lvl="0" indent="0" algn="ctr" defTabSz="755650">
            <a:lnSpc>
              <a:spcPct val="100000"/>
            </a:lnSpc>
            <a:spcBef>
              <a:spcPct val="0"/>
            </a:spcBef>
            <a:spcAft>
              <a:spcPct val="35000"/>
            </a:spcAft>
            <a:buNone/>
          </a:pPr>
          <a:r>
            <a:rPr lang="en-US" sz="1700" kern="1200"/>
            <a:t>Constraints prevent bad data</a:t>
          </a:r>
        </a:p>
      </dsp:txBody>
      <dsp:txXfrm>
        <a:off x="4445550" y="2637148"/>
        <a:ext cx="3780000" cy="1360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367AB-7484-4A67-997E-1329F787E053}">
      <dsp:nvSpPr>
        <dsp:cNvPr id="0" name=""/>
        <dsp:cNvSpPr/>
      </dsp:nvSpPr>
      <dsp:spPr>
        <a:xfrm>
          <a:off x="0" y="770"/>
          <a:ext cx="7886700" cy="322207"/>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C36166E-94B8-4D0C-8032-032ADDF9A8F4}">
      <dsp:nvSpPr>
        <dsp:cNvPr id="0" name=""/>
        <dsp:cNvSpPr/>
      </dsp:nvSpPr>
      <dsp:spPr>
        <a:xfrm>
          <a:off x="97467" y="73266"/>
          <a:ext cx="177213" cy="1772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510085A-8F62-406D-8861-13ECAA29F893}">
      <dsp:nvSpPr>
        <dsp:cNvPr id="0" name=""/>
        <dsp:cNvSpPr/>
      </dsp:nvSpPr>
      <dsp:spPr>
        <a:xfrm>
          <a:off x="372149" y="770"/>
          <a:ext cx="7514550" cy="32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00" tIns="34100" rIns="34100" bIns="34100" numCol="1" spcCol="1270" anchor="ctr" anchorCtr="0">
          <a:noAutofit/>
        </a:bodyPr>
        <a:lstStyle/>
        <a:p>
          <a:pPr marL="0" lvl="0" indent="0" algn="l" defTabSz="711200">
            <a:lnSpc>
              <a:spcPct val="100000"/>
            </a:lnSpc>
            <a:spcBef>
              <a:spcPct val="0"/>
            </a:spcBef>
            <a:spcAft>
              <a:spcPct val="35000"/>
            </a:spcAft>
            <a:buNone/>
          </a:pPr>
          <a:r>
            <a:rPr lang="en-US" sz="1600" kern="1200"/>
            <a:t>Pre-written programs saved in the database:</a:t>
          </a:r>
        </a:p>
      </dsp:txBody>
      <dsp:txXfrm>
        <a:off x="372149" y="770"/>
        <a:ext cx="7514550" cy="322207"/>
      </dsp:txXfrm>
    </dsp:sp>
    <dsp:sp modelId="{41FC3A04-4FD6-4636-BAE3-6C5C1CEA73DA}">
      <dsp:nvSpPr>
        <dsp:cNvPr id="0" name=""/>
        <dsp:cNvSpPr/>
      </dsp:nvSpPr>
      <dsp:spPr>
        <a:xfrm>
          <a:off x="0" y="403529"/>
          <a:ext cx="7886700" cy="322207"/>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72370F8-1050-4D90-BCF5-B48C92F7E8E2}">
      <dsp:nvSpPr>
        <dsp:cNvPr id="0" name=""/>
        <dsp:cNvSpPr/>
      </dsp:nvSpPr>
      <dsp:spPr>
        <a:xfrm>
          <a:off x="97467" y="476025"/>
          <a:ext cx="177213" cy="1772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9357DC9-CCD0-48A3-BD12-2C5591827FF0}">
      <dsp:nvSpPr>
        <dsp:cNvPr id="0" name=""/>
        <dsp:cNvSpPr/>
      </dsp:nvSpPr>
      <dsp:spPr>
        <a:xfrm>
          <a:off x="372149" y="403529"/>
          <a:ext cx="7514550" cy="32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00" tIns="34100" rIns="34100" bIns="34100" numCol="1" spcCol="1270" anchor="ctr" anchorCtr="0">
          <a:noAutofit/>
        </a:bodyPr>
        <a:lstStyle/>
        <a:p>
          <a:pPr marL="0" lvl="0" indent="0" algn="l" defTabSz="711200">
            <a:lnSpc>
              <a:spcPct val="100000"/>
            </a:lnSpc>
            <a:spcBef>
              <a:spcPct val="0"/>
            </a:spcBef>
            <a:spcAft>
              <a:spcPct val="35000"/>
            </a:spcAft>
            <a:buNone/>
          </a:pPr>
          <a:r>
            <a:rPr lang="en-US" sz="1600" kern="1200" dirty="0"/>
            <a:t>CRUD Operations (27 procedures)</a:t>
          </a:r>
        </a:p>
      </dsp:txBody>
      <dsp:txXfrm>
        <a:off x="372149" y="403529"/>
        <a:ext cx="7514550" cy="322207"/>
      </dsp:txXfrm>
    </dsp:sp>
    <dsp:sp modelId="{6E2C2B13-FCEF-4A0A-AE3B-E18AD1BDC7CB}">
      <dsp:nvSpPr>
        <dsp:cNvPr id="0" name=""/>
        <dsp:cNvSpPr/>
      </dsp:nvSpPr>
      <dsp:spPr>
        <a:xfrm>
          <a:off x="0" y="806288"/>
          <a:ext cx="7886700" cy="322207"/>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965B61E-72C2-43FD-8FC1-1AEF1E58F287}">
      <dsp:nvSpPr>
        <dsp:cNvPr id="0" name=""/>
        <dsp:cNvSpPr/>
      </dsp:nvSpPr>
      <dsp:spPr>
        <a:xfrm>
          <a:off x="97467" y="878784"/>
          <a:ext cx="177213" cy="1772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021F42-0953-4A0E-B390-8B61074EEE64}">
      <dsp:nvSpPr>
        <dsp:cNvPr id="0" name=""/>
        <dsp:cNvSpPr/>
      </dsp:nvSpPr>
      <dsp:spPr>
        <a:xfrm>
          <a:off x="372149" y="806288"/>
          <a:ext cx="7514550" cy="32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00" tIns="34100" rIns="34100" bIns="34100" numCol="1" spcCol="1270" anchor="ctr" anchorCtr="0">
          <a:noAutofit/>
        </a:bodyPr>
        <a:lstStyle/>
        <a:p>
          <a:pPr marL="0" lvl="0" indent="0" algn="l" defTabSz="711200">
            <a:lnSpc>
              <a:spcPct val="100000"/>
            </a:lnSpc>
            <a:spcBef>
              <a:spcPct val="0"/>
            </a:spcBef>
            <a:spcAft>
              <a:spcPct val="35000"/>
            </a:spcAft>
            <a:buNone/>
          </a:pPr>
          <a:r>
            <a:rPr lang="en-US" sz="1600" kern="1200"/>
            <a:t>	Create new users, movies, ratings, reviews</a:t>
          </a:r>
        </a:p>
      </dsp:txBody>
      <dsp:txXfrm>
        <a:off x="372149" y="806288"/>
        <a:ext cx="7514550" cy="322207"/>
      </dsp:txXfrm>
    </dsp:sp>
    <dsp:sp modelId="{E74A9361-D325-4CC0-ADC0-4C87D962D655}">
      <dsp:nvSpPr>
        <dsp:cNvPr id="0" name=""/>
        <dsp:cNvSpPr/>
      </dsp:nvSpPr>
      <dsp:spPr>
        <a:xfrm>
          <a:off x="0" y="1209047"/>
          <a:ext cx="7886700" cy="322207"/>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673675B-2BF1-4FF0-B0FA-BB0B0A683041}">
      <dsp:nvSpPr>
        <dsp:cNvPr id="0" name=""/>
        <dsp:cNvSpPr/>
      </dsp:nvSpPr>
      <dsp:spPr>
        <a:xfrm>
          <a:off x="97467" y="1281543"/>
          <a:ext cx="177213" cy="177213"/>
        </a:xfrm>
        <a:prstGeom prst="rect">
          <a:avLst/>
        </a:prstGeom>
        <a:gradFill rotWithShape="0">
          <a:gsLst>
            <a:gs pos="0">
              <a:schemeClr val="accent2">
                <a:hueOff val="1404456"/>
                <a:satOff val="-1752"/>
                <a:lumOff val="412"/>
                <a:alphaOff val="0"/>
                <a:tint val="100000"/>
                <a:shade val="100000"/>
                <a:satMod val="130000"/>
              </a:schemeClr>
            </a:gs>
            <a:gs pos="100000">
              <a:schemeClr val="accent2">
                <a:hueOff val="1404456"/>
                <a:satOff val="-1752"/>
                <a:lumOff val="41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071677D-1D1C-4428-8AC9-067D5E5E710C}">
      <dsp:nvSpPr>
        <dsp:cNvPr id="0" name=""/>
        <dsp:cNvSpPr/>
      </dsp:nvSpPr>
      <dsp:spPr>
        <a:xfrm>
          <a:off x="372149" y="1209047"/>
          <a:ext cx="7514550" cy="32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00" tIns="34100" rIns="34100" bIns="34100" numCol="1" spcCol="1270" anchor="ctr" anchorCtr="0">
          <a:noAutofit/>
        </a:bodyPr>
        <a:lstStyle/>
        <a:p>
          <a:pPr marL="0" lvl="0" indent="0" algn="l" defTabSz="711200">
            <a:lnSpc>
              <a:spcPct val="100000"/>
            </a:lnSpc>
            <a:spcBef>
              <a:spcPct val="0"/>
            </a:spcBef>
            <a:spcAft>
              <a:spcPct val="35000"/>
            </a:spcAft>
            <a:buNone/>
          </a:pPr>
          <a:r>
            <a:rPr lang="en-US" sz="1600" kern="1200"/>
            <a:t>	Read and search for data</a:t>
          </a:r>
        </a:p>
      </dsp:txBody>
      <dsp:txXfrm>
        <a:off x="372149" y="1209047"/>
        <a:ext cx="7514550" cy="322207"/>
      </dsp:txXfrm>
    </dsp:sp>
    <dsp:sp modelId="{EA7772A9-59E2-4445-B996-0F0174CA293A}">
      <dsp:nvSpPr>
        <dsp:cNvPr id="0" name=""/>
        <dsp:cNvSpPr/>
      </dsp:nvSpPr>
      <dsp:spPr>
        <a:xfrm>
          <a:off x="0" y="1611806"/>
          <a:ext cx="7886700" cy="322207"/>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97D9F75-5F85-49DA-A37B-E91189054005}">
      <dsp:nvSpPr>
        <dsp:cNvPr id="0" name=""/>
        <dsp:cNvSpPr/>
      </dsp:nvSpPr>
      <dsp:spPr>
        <a:xfrm>
          <a:off x="97467" y="1684302"/>
          <a:ext cx="177213" cy="177213"/>
        </a:xfrm>
        <a:prstGeom prst="rect">
          <a:avLst/>
        </a:prstGeom>
        <a:gradFill rotWithShape="0">
          <a:gsLst>
            <a:gs pos="0">
              <a:schemeClr val="accent2">
                <a:hueOff val="1872608"/>
                <a:satOff val="-2336"/>
                <a:lumOff val="549"/>
                <a:alphaOff val="0"/>
                <a:tint val="100000"/>
                <a:shade val="100000"/>
                <a:satMod val="130000"/>
              </a:schemeClr>
            </a:gs>
            <a:gs pos="100000">
              <a:schemeClr val="accent2">
                <a:hueOff val="1872608"/>
                <a:satOff val="-2336"/>
                <a:lumOff val="54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66EC7CA-01DA-4587-9F7F-5497E97CA493}">
      <dsp:nvSpPr>
        <dsp:cNvPr id="0" name=""/>
        <dsp:cNvSpPr/>
      </dsp:nvSpPr>
      <dsp:spPr>
        <a:xfrm>
          <a:off x="372149" y="1611806"/>
          <a:ext cx="7514550" cy="32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00" tIns="34100" rIns="34100" bIns="34100" numCol="1" spcCol="1270" anchor="ctr" anchorCtr="0">
          <a:noAutofit/>
        </a:bodyPr>
        <a:lstStyle/>
        <a:p>
          <a:pPr marL="0" lvl="0" indent="0" algn="l" defTabSz="711200">
            <a:lnSpc>
              <a:spcPct val="100000"/>
            </a:lnSpc>
            <a:spcBef>
              <a:spcPct val="0"/>
            </a:spcBef>
            <a:spcAft>
              <a:spcPct val="35000"/>
            </a:spcAft>
            <a:buNone/>
          </a:pPr>
          <a:r>
            <a:rPr lang="en-US" sz="1600" kern="1200"/>
            <a:t>	Update existing information</a:t>
          </a:r>
        </a:p>
      </dsp:txBody>
      <dsp:txXfrm>
        <a:off x="372149" y="1611806"/>
        <a:ext cx="7514550" cy="322207"/>
      </dsp:txXfrm>
    </dsp:sp>
    <dsp:sp modelId="{0D991D21-3038-4DDC-9B0F-EA8F1CEE52EC}">
      <dsp:nvSpPr>
        <dsp:cNvPr id="0" name=""/>
        <dsp:cNvSpPr/>
      </dsp:nvSpPr>
      <dsp:spPr>
        <a:xfrm>
          <a:off x="0" y="2014565"/>
          <a:ext cx="7886700" cy="322207"/>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3165ED8-DE97-4FEB-8D63-6817DE7242A4}">
      <dsp:nvSpPr>
        <dsp:cNvPr id="0" name=""/>
        <dsp:cNvSpPr/>
      </dsp:nvSpPr>
      <dsp:spPr>
        <a:xfrm>
          <a:off x="97467" y="2087062"/>
          <a:ext cx="177213" cy="177213"/>
        </a:xfrm>
        <a:prstGeom prst="rect">
          <a:avLst/>
        </a:prstGeom>
        <a:gradFill rotWithShape="0">
          <a:gsLst>
            <a:gs pos="0">
              <a:schemeClr val="accent2">
                <a:hueOff val="2340760"/>
                <a:satOff val="-2919"/>
                <a:lumOff val="686"/>
                <a:alphaOff val="0"/>
                <a:tint val="100000"/>
                <a:shade val="100000"/>
                <a:satMod val="130000"/>
              </a:schemeClr>
            </a:gs>
            <a:gs pos="100000">
              <a:schemeClr val="accent2">
                <a:hueOff val="2340760"/>
                <a:satOff val="-2919"/>
                <a:lumOff val="68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1C9075-0803-448A-9A92-30D5BB307BA0}">
      <dsp:nvSpPr>
        <dsp:cNvPr id="0" name=""/>
        <dsp:cNvSpPr/>
      </dsp:nvSpPr>
      <dsp:spPr>
        <a:xfrm>
          <a:off x="372149" y="2014565"/>
          <a:ext cx="7514550" cy="32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00" tIns="34100" rIns="34100" bIns="34100" numCol="1" spcCol="1270" anchor="ctr" anchorCtr="0">
          <a:noAutofit/>
        </a:bodyPr>
        <a:lstStyle/>
        <a:p>
          <a:pPr marL="0" lvl="0" indent="0" algn="l" defTabSz="711200">
            <a:lnSpc>
              <a:spcPct val="100000"/>
            </a:lnSpc>
            <a:spcBef>
              <a:spcPct val="0"/>
            </a:spcBef>
            <a:spcAft>
              <a:spcPct val="35000"/>
            </a:spcAft>
            <a:buNone/>
          </a:pPr>
          <a:r>
            <a:rPr lang="en-US" sz="1600" kern="1200"/>
            <a:t>	Delete when needed</a:t>
          </a:r>
        </a:p>
      </dsp:txBody>
      <dsp:txXfrm>
        <a:off x="372149" y="2014565"/>
        <a:ext cx="7514550" cy="322207"/>
      </dsp:txXfrm>
    </dsp:sp>
    <dsp:sp modelId="{54C63DE4-6711-4451-908B-C3312BEF0116}">
      <dsp:nvSpPr>
        <dsp:cNvPr id="0" name=""/>
        <dsp:cNvSpPr/>
      </dsp:nvSpPr>
      <dsp:spPr>
        <a:xfrm>
          <a:off x="0" y="2417324"/>
          <a:ext cx="7886700" cy="322207"/>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921B939-0480-47EA-B5FA-074C507688B0}">
      <dsp:nvSpPr>
        <dsp:cNvPr id="0" name=""/>
        <dsp:cNvSpPr/>
      </dsp:nvSpPr>
      <dsp:spPr>
        <a:xfrm>
          <a:off x="97467" y="2489821"/>
          <a:ext cx="177213" cy="177213"/>
        </a:xfrm>
        <a:prstGeom prst="rect">
          <a:avLst/>
        </a:prstGeom>
        <a:gradFill rotWithShape="0">
          <a:gsLst>
            <a:gs pos="0">
              <a:schemeClr val="accent2">
                <a:hueOff val="2808912"/>
                <a:satOff val="-3503"/>
                <a:lumOff val="824"/>
                <a:alphaOff val="0"/>
                <a:tint val="100000"/>
                <a:shade val="100000"/>
                <a:satMod val="130000"/>
              </a:schemeClr>
            </a:gs>
            <a:gs pos="100000">
              <a:schemeClr val="accent2">
                <a:hueOff val="2808912"/>
                <a:satOff val="-3503"/>
                <a:lumOff val="82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E6F5D5D-5315-456A-8F9E-3ECB41D9C044}">
      <dsp:nvSpPr>
        <dsp:cNvPr id="0" name=""/>
        <dsp:cNvSpPr/>
      </dsp:nvSpPr>
      <dsp:spPr>
        <a:xfrm>
          <a:off x="372149" y="2417324"/>
          <a:ext cx="7514550" cy="32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00" tIns="34100" rIns="34100" bIns="34100" numCol="1" spcCol="1270" anchor="ctr" anchorCtr="0">
          <a:noAutofit/>
        </a:bodyPr>
        <a:lstStyle/>
        <a:p>
          <a:pPr marL="0" lvl="0" indent="0" algn="l" defTabSz="711200">
            <a:lnSpc>
              <a:spcPct val="100000"/>
            </a:lnSpc>
            <a:spcBef>
              <a:spcPct val="0"/>
            </a:spcBef>
            <a:spcAft>
              <a:spcPct val="35000"/>
            </a:spcAft>
            <a:buNone/>
          </a:pPr>
          <a:r>
            <a:rPr lang="en-US" sz="1600" kern="1200"/>
            <a:t>Recommendation Engine (8 procedures)</a:t>
          </a:r>
          <a:endParaRPr lang="en-US" sz="1600" kern="1200" dirty="0"/>
        </a:p>
      </dsp:txBody>
      <dsp:txXfrm>
        <a:off x="372149" y="2417324"/>
        <a:ext cx="7514550" cy="322207"/>
      </dsp:txXfrm>
    </dsp:sp>
    <dsp:sp modelId="{F9AE9238-50B0-436E-B765-EF35A967AD74}">
      <dsp:nvSpPr>
        <dsp:cNvPr id="0" name=""/>
        <dsp:cNvSpPr/>
      </dsp:nvSpPr>
      <dsp:spPr>
        <a:xfrm>
          <a:off x="0" y="2820083"/>
          <a:ext cx="7886700" cy="322207"/>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3FDA6E0-5C6B-4569-AF3A-1CAA3E3F927A}">
      <dsp:nvSpPr>
        <dsp:cNvPr id="0" name=""/>
        <dsp:cNvSpPr/>
      </dsp:nvSpPr>
      <dsp:spPr>
        <a:xfrm>
          <a:off x="97467" y="2892580"/>
          <a:ext cx="177213" cy="177213"/>
        </a:xfrm>
        <a:prstGeom prst="rect">
          <a:avLst/>
        </a:prstGeom>
        <a:gradFill rotWithShape="0">
          <a:gsLst>
            <a:gs pos="0">
              <a:schemeClr val="accent2">
                <a:hueOff val="3277064"/>
                <a:satOff val="-4087"/>
                <a:lumOff val="961"/>
                <a:alphaOff val="0"/>
                <a:tint val="100000"/>
                <a:shade val="100000"/>
                <a:satMod val="130000"/>
              </a:schemeClr>
            </a:gs>
            <a:gs pos="100000">
              <a:schemeClr val="accent2">
                <a:hueOff val="3277064"/>
                <a:satOff val="-4087"/>
                <a:lumOff val="96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AEF589E-F368-4CE9-936A-8DF6E4A1523C}">
      <dsp:nvSpPr>
        <dsp:cNvPr id="0" name=""/>
        <dsp:cNvSpPr/>
      </dsp:nvSpPr>
      <dsp:spPr>
        <a:xfrm>
          <a:off x="372149" y="2820083"/>
          <a:ext cx="7514550" cy="32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00" tIns="34100" rIns="34100" bIns="34100" numCol="1" spcCol="1270" anchor="ctr" anchorCtr="0">
          <a:noAutofit/>
        </a:bodyPr>
        <a:lstStyle/>
        <a:p>
          <a:pPr marL="0" lvl="0" indent="0" algn="l" defTabSz="711200">
            <a:lnSpc>
              <a:spcPct val="100000"/>
            </a:lnSpc>
            <a:spcBef>
              <a:spcPct val="0"/>
            </a:spcBef>
            <a:spcAft>
              <a:spcPct val="35000"/>
            </a:spcAft>
            <a:buNone/>
          </a:pPr>
          <a:r>
            <a:rPr lang="en-US" sz="1600" kern="1200"/>
            <a:t>	Find similar users</a:t>
          </a:r>
        </a:p>
      </dsp:txBody>
      <dsp:txXfrm>
        <a:off x="372149" y="2820083"/>
        <a:ext cx="7514550" cy="322207"/>
      </dsp:txXfrm>
    </dsp:sp>
    <dsp:sp modelId="{88AD8A50-EE27-4BA6-AEF2-6A7F235E932B}">
      <dsp:nvSpPr>
        <dsp:cNvPr id="0" name=""/>
        <dsp:cNvSpPr/>
      </dsp:nvSpPr>
      <dsp:spPr>
        <a:xfrm>
          <a:off x="0" y="3222842"/>
          <a:ext cx="7886700" cy="322207"/>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F942E2E-EC80-4111-A525-28CB275CF2B8}">
      <dsp:nvSpPr>
        <dsp:cNvPr id="0" name=""/>
        <dsp:cNvSpPr/>
      </dsp:nvSpPr>
      <dsp:spPr>
        <a:xfrm>
          <a:off x="97467" y="3295339"/>
          <a:ext cx="177213" cy="177213"/>
        </a:xfrm>
        <a:prstGeom prst="rect">
          <a:avLst/>
        </a:prstGeom>
        <a:gradFill rotWithShape="0">
          <a:gsLst>
            <a:gs pos="0">
              <a:schemeClr val="accent2">
                <a:hueOff val="3745216"/>
                <a:satOff val="-4671"/>
                <a:lumOff val="1098"/>
                <a:alphaOff val="0"/>
                <a:tint val="100000"/>
                <a:shade val="100000"/>
                <a:satMod val="130000"/>
              </a:schemeClr>
            </a:gs>
            <a:gs pos="100000">
              <a:schemeClr val="accent2">
                <a:hueOff val="3745216"/>
                <a:satOff val="-4671"/>
                <a:lumOff val="109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0FDB2DA-756F-4957-91D2-8087E574D706}">
      <dsp:nvSpPr>
        <dsp:cNvPr id="0" name=""/>
        <dsp:cNvSpPr/>
      </dsp:nvSpPr>
      <dsp:spPr>
        <a:xfrm>
          <a:off x="372149" y="3222842"/>
          <a:ext cx="7514550" cy="32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00" tIns="34100" rIns="34100" bIns="34100" numCol="1" spcCol="1270" anchor="ctr" anchorCtr="0">
          <a:noAutofit/>
        </a:bodyPr>
        <a:lstStyle/>
        <a:p>
          <a:pPr marL="0" lvl="0" indent="0" algn="l" defTabSz="711200">
            <a:lnSpc>
              <a:spcPct val="100000"/>
            </a:lnSpc>
            <a:spcBef>
              <a:spcPct val="0"/>
            </a:spcBef>
            <a:spcAft>
              <a:spcPct val="35000"/>
            </a:spcAft>
            <a:buNone/>
          </a:pPr>
          <a:r>
            <a:rPr lang="en-US" sz="1600" kern="1200"/>
            <a:t>	Get personalized recommendations</a:t>
          </a:r>
        </a:p>
      </dsp:txBody>
      <dsp:txXfrm>
        <a:off x="372149" y="3222842"/>
        <a:ext cx="7514550" cy="322207"/>
      </dsp:txXfrm>
    </dsp:sp>
    <dsp:sp modelId="{CE47A646-2206-4458-9DB7-5491692FAF53}">
      <dsp:nvSpPr>
        <dsp:cNvPr id="0" name=""/>
        <dsp:cNvSpPr/>
      </dsp:nvSpPr>
      <dsp:spPr>
        <a:xfrm>
          <a:off x="0" y="3625601"/>
          <a:ext cx="7886700" cy="322207"/>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ACB416D-752A-4D45-B8E0-A89626EA0C37}">
      <dsp:nvSpPr>
        <dsp:cNvPr id="0" name=""/>
        <dsp:cNvSpPr/>
      </dsp:nvSpPr>
      <dsp:spPr>
        <a:xfrm>
          <a:off x="97467" y="3698098"/>
          <a:ext cx="177213" cy="177213"/>
        </a:xfrm>
        <a:prstGeom prst="rect">
          <a:avLst/>
        </a:prstGeom>
        <a:gradFill rotWithShape="0">
          <a:gsLst>
            <a:gs pos="0">
              <a:schemeClr val="accent2">
                <a:hueOff val="4213368"/>
                <a:satOff val="-5255"/>
                <a:lumOff val="1236"/>
                <a:alphaOff val="0"/>
                <a:tint val="100000"/>
                <a:shade val="100000"/>
                <a:satMod val="130000"/>
              </a:schemeClr>
            </a:gs>
            <a:gs pos="100000">
              <a:schemeClr val="accent2">
                <a:hueOff val="4213368"/>
                <a:satOff val="-5255"/>
                <a:lumOff val="123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C938434-580D-4ABE-A818-3A44BA38A26B}">
      <dsp:nvSpPr>
        <dsp:cNvPr id="0" name=""/>
        <dsp:cNvSpPr/>
      </dsp:nvSpPr>
      <dsp:spPr>
        <a:xfrm>
          <a:off x="372149" y="3625601"/>
          <a:ext cx="7514550" cy="32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00" tIns="34100" rIns="34100" bIns="34100" numCol="1" spcCol="1270" anchor="ctr" anchorCtr="0">
          <a:noAutofit/>
        </a:bodyPr>
        <a:lstStyle/>
        <a:p>
          <a:pPr marL="0" lvl="0" indent="0" algn="l" defTabSz="711200">
            <a:lnSpc>
              <a:spcPct val="100000"/>
            </a:lnSpc>
            <a:spcBef>
              <a:spcPct val="0"/>
            </a:spcBef>
            <a:spcAft>
              <a:spcPct val="35000"/>
            </a:spcAft>
            <a:buNone/>
          </a:pPr>
          <a:r>
            <a:rPr lang="en-US" sz="1600" kern="1200"/>
            <a:t>	Find similar movies</a:t>
          </a:r>
        </a:p>
      </dsp:txBody>
      <dsp:txXfrm>
        <a:off x="372149" y="3625601"/>
        <a:ext cx="7514550" cy="322207"/>
      </dsp:txXfrm>
    </dsp:sp>
    <dsp:sp modelId="{7B8D6A5C-83B7-4DEB-8260-20C077685E62}">
      <dsp:nvSpPr>
        <dsp:cNvPr id="0" name=""/>
        <dsp:cNvSpPr/>
      </dsp:nvSpPr>
      <dsp:spPr>
        <a:xfrm>
          <a:off x="0" y="4028360"/>
          <a:ext cx="7886700" cy="322207"/>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CF7FDD9-E31C-4752-84D3-3E16C29587D8}">
      <dsp:nvSpPr>
        <dsp:cNvPr id="0" name=""/>
        <dsp:cNvSpPr/>
      </dsp:nvSpPr>
      <dsp:spPr>
        <a:xfrm>
          <a:off x="97467" y="4100857"/>
          <a:ext cx="177213" cy="177213"/>
        </a:xfrm>
        <a:prstGeom prst="rect">
          <a:avLst/>
        </a:prstGeom>
        <a:gradFill rotWithShape="0">
          <a:gsLst>
            <a:gs pos="0">
              <a:schemeClr val="accent2">
                <a:hueOff val="4681520"/>
                <a:satOff val="-5839"/>
                <a:lumOff val="1373"/>
                <a:alphaOff val="0"/>
                <a:tint val="100000"/>
                <a:shade val="100000"/>
                <a:satMod val="130000"/>
              </a:schemeClr>
            </a:gs>
            <a:gs pos="100000">
              <a:schemeClr val="accent2">
                <a:hueOff val="4681520"/>
                <a:satOff val="-5839"/>
                <a:lumOff val="137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FB86D4A-032F-4F6D-9685-8480107686CC}">
      <dsp:nvSpPr>
        <dsp:cNvPr id="0" name=""/>
        <dsp:cNvSpPr/>
      </dsp:nvSpPr>
      <dsp:spPr>
        <a:xfrm>
          <a:off x="372149" y="4028360"/>
          <a:ext cx="7514550" cy="322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00" tIns="34100" rIns="34100" bIns="34100" numCol="1" spcCol="1270" anchor="ctr" anchorCtr="0">
          <a:noAutofit/>
        </a:bodyPr>
        <a:lstStyle/>
        <a:p>
          <a:pPr marL="0" lvl="0" indent="0" algn="l" defTabSz="711200">
            <a:lnSpc>
              <a:spcPct val="100000"/>
            </a:lnSpc>
            <a:spcBef>
              <a:spcPct val="0"/>
            </a:spcBef>
            <a:spcAft>
              <a:spcPct val="35000"/>
            </a:spcAft>
            <a:buNone/>
          </a:pPr>
          <a:r>
            <a:rPr lang="en-US" sz="1600" kern="1200"/>
            <a:t>	Analyze user preferences</a:t>
          </a:r>
        </a:p>
      </dsp:txBody>
      <dsp:txXfrm>
        <a:off x="372149" y="4028360"/>
        <a:ext cx="7514550" cy="3222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49231-6BA6-44F2-9A49-3D0365E4093A}">
      <dsp:nvSpPr>
        <dsp:cNvPr id="0" name=""/>
        <dsp:cNvSpPr/>
      </dsp:nvSpPr>
      <dsp:spPr>
        <a:xfrm>
          <a:off x="0" y="1878"/>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E41B91-33D9-4780-B79A-141C26D72CEC}">
      <dsp:nvSpPr>
        <dsp:cNvPr id="0" name=""/>
        <dsp:cNvSpPr/>
      </dsp:nvSpPr>
      <dsp:spPr>
        <a:xfrm>
          <a:off x="287993" y="216088"/>
          <a:ext cx="523623" cy="523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9571B2-0B4F-4ABB-8E23-00CEF7F1FF10}">
      <dsp:nvSpPr>
        <dsp:cNvPr id="0" name=""/>
        <dsp:cNvSpPr/>
      </dsp:nvSpPr>
      <dsp:spPr>
        <a:xfrm>
          <a:off x="1099610" y="1878"/>
          <a:ext cx="3703320"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Collaborative Filtering:</a:t>
          </a:r>
        </a:p>
      </dsp:txBody>
      <dsp:txXfrm>
        <a:off x="1099610" y="1878"/>
        <a:ext cx="3703320" cy="952043"/>
      </dsp:txXfrm>
    </dsp:sp>
    <dsp:sp modelId="{E9635D5B-423D-425F-99C4-0F3454BD174B}">
      <dsp:nvSpPr>
        <dsp:cNvPr id="0" name=""/>
        <dsp:cNvSpPr/>
      </dsp:nvSpPr>
      <dsp:spPr>
        <a:xfrm>
          <a:off x="4802930" y="1878"/>
          <a:ext cx="342666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577850">
            <a:lnSpc>
              <a:spcPct val="100000"/>
            </a:lnSpc>
            <a:spcBef>
              <a:spcPct val="0"/>
            </a:spcBef>
            <a:spcAft>
              <a:spcPct val="35000"/>
            </a:spcAft>
            <a:buNone/>
          </a:pPr>
          <a:r>
            <a:rPr lang="en-US" sz="1300" kern="1200"/>
            <a:t>Find users with similar taste</a:t>
          </a:r>
        </a:p>
        <a:p>
          <a:pPr marL="0" lvl="0" indent="0" algn="l" defTabSz="577850">
            <a:lnSpc>
              <a:spcPct val="100000"/>
            </a:lnSpc>
            <a:spcBef>
              <a:spcPct val="0"/>
            </a:spcBef>
            <a:spcAft>
              <a:spcPct val="35000"/>
            </a:spcAft>
            <a:buNone/>
          </a:pPr>
          <a:r>
            <a:rPr lang="en-US" sz="1300" kern="1200"/>
            <a:t>Recommend what they liked</a:t>
          </a:r>
        </a:p>
        <a:p>
          <a:pPr marL="0" lvl="0" indent="0" algn="l" defTabSz="577850">
            <a:lnSpc>
              <a:spcPct val="100000"/>
            </a:lnSpc>
            <a:spcBef>
              <a:spcPct val="0"/>
            </a:spcBef>
            <a:spcAft>
              <a:spcPct val="35000"/>
            </a:spcAft>
            <a:buNone/>
          </a:pPr>
          <a:r>
            <a:rPr lang="en-US" sz="1300" kern="1200"/>
            <a:t>Based on rating patterns</a:t>
          </a:r>
        </a:p>
      </dsp:txBody>
      <dsp:txXfrm>
        <a:off x="4802930" y="1878"/>
        <a:ext cx="3426669" cy="952043"/>
      </dsp:txXfrm>
    </dsp:sp>
    <dsp:sp modelId="{A8A2F17F-B3B8-4C8B-B399-5CD9B00A6026}">
      <dsp:nvSpPr>
        <dsp:cNvPr id="0" name=""/>
        <dsp:cNvSpPr/>
      </dsp:nvSpPr>
      <dsp:spPr>
        <a:xfrm>
          <a:off x="0" y="1191932"/>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103CD-713E-4819-AE38-C7F941F18200}">
      <dsp:nvSpPr>
        <dsp:cNvPr id="0" name=""/>
        <dsp:cNvSpPr/>
      </dsp:nvSpPr>
      <dsp:spPr>
        <a:xfrm>
          <a:off x="287993" y="1406142"/>
          <a:ext cx="523623" cy="523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6BB715-50C8-42AB-8CAB-D60F9D1763FE}">
      <dsp:nvSpPr>
        <dsp:cNvPr id="0" name=""/>
        <dsp:cNvSpPr/>
      </dsp:nvSpPr>
      <dsp:spPr>
        <a:xfrm>
          <a:off x="1099610" y="1191932"/>
          <a:ext cx="3703320"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Content-Based Filtering:</a:t>
          </a:r>
        </a:p>
      </dsp:txBody>
      <dsp:txXfrm>
        <a:off x="1099610" y="1191932"/>
        <a:ext cx="3703320" cy="952043"/>
      </dsp:txXfrm>
    </dsp:sp>
    <dsp:sp modelId="{F734F3C6-44E7-47A3-A452-FCABDA1F69F8}">
      <dsp:nvSpPr>
        <dsp:cNvPr id="0" name=""/>
        <dsp:cNvSpPr/>
      </dsp:nvSpPr>
      <dsp:spPr>
        <a:xfrm>
          <a:off x="4802930" y="1191932"/>
          <a:ext cx="342666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577850">
            <a:lnSpc>
              <a:spcPct val="100000"/>
            </a:lnSpc>
            <a:spcBef>
              <a:spcPct val="0"/>
            </a:spcBef>
            <a:spcAft>
              <a:spcPct val="35000"/>
            </a:spcAft>
            <a:buNone/>
          </a:pPr>
          <a:r>
            <a:rPr lang="en-US" sz="1300" kern="1200"/>
            <a:t>Analyze movie attributes (genres, cast)</a:t>
          </a:r>
        </a:p>
        <a:p>
          <a:pPr marL="0" lvl="0" indent="0" algn="l" defTabSz="577850">
            <a:lnSpc>
              <a:spcPct val="100000"/>
            </a:lnSpc>
            <a:spcBef>
              <a:spcPct val="0"/>
            </a:spcBef>
            <a:spcAft>
              <a:spcPct val="35000"/>
            </a:spcAft>
            <a:buNone/>
          </a:pPr>
          <a:r>
            <a:rPr lang="en-US" sz="1300" kern="1200"/>
            <a:t>Find similar movies</a:t>
          </a:r>
        </a:p>
        <a:p>
          <a:pPr marL="0" lvl="0" indent="0" algn="l" defTabSz="577850">
            <a:lnSpc>
              <a:spcPct val="100000"/>
            </a:lnSpc>
            <a:spcBef>
              <a:spcPct val="0"/>
            </a:spcBef>
            <a:spcAft>
              <a:spcPct val="35000"/>
            </a:spcAft>
            <a:buNone/>
          </a:pPr>
          <a:r>
            <a:rPr lang="en-US" sz="1300" kern="1200"/>
            <a:t>Works for new users</a:t>
          </a:r>
        </a:p>
      </dsp:txBody>
      <dsp:txXfrm>
        <a:off x="4802930" y="1191932"/>
        <a:ext cx="3426669" cy="952043"/>
      </dsp:txXfrm>
    </dsp:sp>
    <dsp:sp modelId="{32DEC2F9-12ED-4E3A-A3EC-AD8849968031}">
      <dsp:nvSpPr>
        <dsp:cNvPr id="0" name=""/>
        <dsp:cNvSpPr/>
      </dsp:nvSpPr>
      <dsp:spPr>
        <a:xfrm>
          <a:off x="0" y="2381986"/>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5E4EAD-CFF1-49A5-8A41-E2F3DEE4F2B5}">
      <dsp:nvSpPr>
        <dsp:cNvPr id="0" name=""/>
        <dsp:cNvSpPr/>
      </dsp:nvSpPr>
      <dsp:spPr>
        <a:xfrm>
          <a:off x="287993" y="2596196"/>
          <a:ext cx="523623" cy="523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AB842-1D72-4CC3-A064-500E774BE916}">
      <dsp:nvSpPr>
        <dsp:cNvPr id="0" name=""/>
        <dsp:cNvSpPr/>
      </dsp:nvSpPr>
      <dsp:spPr>
        <a:xfrm>
          <a:off x="1099610" y="2381986"/>
          <a:ext cx="3703320"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Hybrid Approach:</a:t>
          </a:r>
        </a:p>
      </dsp:txBody>
      <dsp:txXfrm>
        <a:off x="1099610" y="2381986"/>
        <a:ext cx="3703320" cy="952043"/>
      </dsp:txXfrm>
    </dsp:sp>
    <dsp:sp modelId="{86A8AB41-9EAC-4E9D-9D15-3D24F41401BA}">
      <dsp:nvSpPr>
        <dsp:cNvPr id="0" name=""/>
        <dsp:cNvSpPr/>
      </dsp:nvSpPr>
      <dsp:spPr>
        <a:xfrm>
          <a:off x="4802930" y="2381986"/>
          <a:ext cx="342666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577850">
            <a:lnSpc>
              <a:spcPct val="100000"/>
            </a:lnSpc>
            <a:spcBef>
              <a:spcPct val="0"/>
            </a:spcBef>
            <a:spcAft>
              <a:spcPct val="35000"/>
            </a:spcAft>
            <a:buNone/>
          </a:pPr>
          <a:r>
            <a:rPr lang="en-US" sz="1300" kern="1200"/>
            <a:t>Combines both methods</a:t>
          </a:r>
        </a:p>
        <a:p>
          <a:pPr marL="0" lvl="0" indent="0" algn="l" defTabSz="577850">
            <a:lnSpc>
              <a:spcPct val="100000"/>
            </a:lnSpc>
            <a:spcBef>
              <a:spcPct val="0"/>
            </a:spcBef>
            <a:spcAft>
              <a:spcPct val="35000"/>
            </a:spcAft>
            <a:buNone/>
          </a:pPr>
          <a:r>
            <a:rPr lang="en-US" sz="1300" kern="1200"/>
            <a:t>60% collaborative + 40% content-based</a:t>
          </a:r>
        </a:p>
      </dsp:txBody>
      <dsp:txXfrm>
        <a:off x="4802930" y="2381986"/>
        <a:ext cx="3426669" cy="952043"/>
      </dsp:txXfrm>
    </dsp:sp>
    <dsp:sp modelId="{4C09A0A9-AB4C-4D96-89D0-45658A56995E}">
      <dsp:nvSpPr>
        <dsp:cNvPr id="0" name=""/>
        <dsp:cNvSpPr/>
      </dsp:nvSpPr>
      <dsp:spPr>
        <a:xfrm>
          <a:off x="0" y="3572041"/>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EE7581-3703-48D4-9BD0-B0C1363F2C6E}">
      <dsp:nvSpPr>
        <dsp:cNvPr id="0" name=""/>
        <dsp:cNvSpPr/>
      </dsp:nvSpPr>
      <dsp:spPr>
        <a:xfrm>
          <a:off x="287993" y="3786250"/>
          <a:ext cx="523623" cy="523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1D1831-55E6-41F1-BE5A-2E04343FB28F}">
      <dsp:nvSpPr>
        <dsp:cNvPr id="0" name=""/>
        <dsp:cNvSpPr/>
      </dsp:nvSpPr>
      <dsp:spPr>
        <a:xfrm>
          <a:off x="1099610" y="3572041"/>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a:t>Best overall results</a:t>
          </a:r>
        </a:p>
      </dsp:txBody>
      <dsp:txXfrm>
        <a:off x="1099610" y="3572041"/>
        <a:ext cx="7129989" cy="9520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4344F-E014-CE4E-9DE1-53C48E6246CC}">
      <dsp:nvSpPr>
        <dsp:cNvPr id="0" name=""/>
        <dsp:cNvSpPr/>
      </dsp:nvSpPr>
      <dsp:spPr>
        <a:xfrm>
          <a:off x="0" y="390168"/>
          <a:ext cx="5033221" cy="45571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Step-by-step process:</a:t>
          </a:r>
        </a:p>
      </dsp:txBody>
      <dsp:txXfrm>
        <a:off x="22246" y="412414"/>
        <a:ext cx="4988729" cy="411223"/>
      </dsp:txXfrm>
    </dsp:sp>
    <dsp:sp modelId="{05BCE3DD-547A-5249-B0D3-D6ABFB9F71C8}">
      <dsp:nvSpPr>
        <dsp:cNvPr id="0" name=""/>
        <dsp:cNvSpPr/>
      </dsp:nvSpPr>
      <dsp:spPr>
        <a:xfrm>
          <a:off x="0" y="900603"/>
          <a:ext cx="5033221" cy="455715"/>
        </a:xfrm>
        <a:prstGeom prst="round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Step 1: Calculate user similarity</a:t>
          </a:r>
        </a:p>
      </dsp:txBody>
      <dsp:txXfrm>
        <a:off x="22246" y="922849"/>
        <a:ext cx="4988729" cy="411223"/>
      </dsp:txXfrm>
    </dsp:sp>
    <dsp:sp modelId="{94E27821-4529-934F-989D-D396E2C90518}">
      <dsp:nvSpPr>
        <dsp:cNvPr id="0" name=""/>
        <dsp:cNvSpPr/>
      </dsp:nvSpPr>
      <dsp:spPr>
        <a:xfrm>
          <a:off x="0" y="1411038"/>
          <a:ext cx="5033221" cy="455715"/>
        </a:xfrm>
        <a:prstGeom prst="round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Step 2: Find top 10 most similar users</a:t>
          </a:r>
        </a:p>
      </dsp:txBody>
      <dsp:txXfrm>
        <a:off x="22246" y="1433284"/>
        <a:ext cx="4988729" cy="411223"/>
      </dsp:txXfrm>
    </dsp:sp>
    <dsp:sp modelId="{33A120D6-5335-2049-98A1-0602BAA7E87B}">
      <dsp:nvSpPr>
        <dsp:cNvPr id="0" name=""/>
        <dsp:cNvSpPr/>
      </dsp:nvSpPr>
      <dsp:spPr>
        <a:xfrm>
          <a:off x="0" y="1921473"/>
          <a:ext cx="5033221" cy="455715"/>
        </a:xfrm>
        <a:prstGeom prst="roundRect">
          <a:avLst/>
        </a:prstGeom>
        <a:solidFill>
          <a:schemeClr val="accent2">
            <a:hueOff val="2808912"/>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Step 3: Get their highly-rated movies (≥4.0 stars)</a:t>
          </a:r>
        </a:p>
      </dsp:txBody>
      <dsp:txXfrm>
        <a:off x="22246" y="1943719"/>
        <a:ext cx="4988729" cy="411223"/>
      </dsp:txXfrm>
    </dsp:sp>
    <dsp:sp modelId="{52BFC010-3D72-CE4B-B83D-0D2A67099989}">
      <dsp:nvSpPr>
        <dsp:cNvPr id="0" name=""/>
        <dsp:cNvSpPr/>
      </dsp:nvSpPr>
      <dsp:spPr>
        <a:xfrm>
          <a:off x="0" y="2431908"/>
          <a:ext cx="5033221" cy="455715"/>
        </a:xfrm>
        <a:prstGeom prst="roundRect">
          <a:avLst/>
        </a:prstGeom>
        <a:solidFill>
          <a:schemeClr val="accent2">
            <a:hueOff val="3745216"/>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Step 4: Exclude movies you've already rated</a:t>
          </a:r>
        </a:p>
      </dsp:txBody>
      <dsp:txXfrm>
        <a:off x="22246" y="2454154"/>
        <a:ext cx="4988729" cy="411223"/>
      </dsp:txXfrm>
    </dsp:sp>
    <dsp:sp modelId="{527F1CC2-9AEB-FC41-A64D-5EA626DC008E}">
      <dsp:nvSpPr>
        <dsp:cNvPr id="0" name=""/>
        <dsp:cNvSpPr/>
      </dsp:nvSpPr>
      <dsp:spPr>
        <a:xfrm>
          <a:off x="0" y="2942343"/>
          <a:ext cx="5033221" cy="455715"/>
        </a:xfrm>
        <a:prstGeom prst="round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Step 5: Rank by predicted rating</a:t>
          </a:r>
        </a:p>
      </dsp:txBody>
      <dsp:txXfrm>
        <a:off x="22246" y="2964589"/>
        <a:ext cx="4988729" cy="4112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452A3-18C7-224E-809C-784F37FE27C5}">
      <dsp:nvSpPr>
        <dsp:cNvPr id="0" name=""/>
        <dsp:cNvSpPr/>
      </dsp:nvSpPr>
      <dsp:spPr>
        <a:xfrm>
          <a:off x="0" y="22352"/>
          <a:ext cx="8195871" cy="4797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Step-by-step process:</a:t>
          </a:r>
        </a:p>
      </dsp:txBody>
      <dsp:txXfrm>
        <a:off x="23417" y="45769"/>
        <a:ext cx="8149037" cy="432866"/>
      </dsp:txXfrm>
    </dsp:sp>
    <dsp:sp modelId="{76012954-F1BB-6846-A380-57C57729E3B4}">
      <dsp:nvSpPr>
        <dsp:cNvPr id="0" name=""/>
        <dsp:cNvSpPr/>
      </dsp:nvSpPr>
      <dsp:spPr>
        <a:xfrm>
          <a:off x="0" y="559652"/>
          <a:ext cx="8195871" cy="479700"/>
        </a:xfrm>
        <a:prstGeom prst="round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Step 1: Take a movie you rated highly</a:t>
          </a:r>
        </a:p>
      </dsp:txBody>
      <dsp:txXfrm>
        <a:off x="23417" y="583069"/>
        <a:ext cx="8149037" cy="432866"/>
      </dsp:txXfrm>
    </dsp:sp>
    <dsp:sp modelId="{17B769D5-C7F5-1A4C-BB69-58C76FA2E42A}">
      <dsp:nvSpPr>
        <dsp:cNvPr id="0" name=""/>
        <dsp:cNvSpPr/>
      </dsp:nvSpPr>
      <dsp:spPr>
        <a:xfrm>
          <a:off x="0" y="1096952"/>
          <a:ext cx="8195871" cy="479700"/>
        </a:xfrm>
        <a:prstGeom prst="round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Step 2: Extract its attributes</a:t>
          </a:r>
        </a:p>
      </dsp:txBody>
      <dsp:txXfrm>
        <a:off x="23417" y="1120369"/>
        <a:ext cx="8149037" cy="432866"/>
      </dsp:txXfrm>
    </dsp:sp>
    <dsp:sp modelId="{4FB93D27-C3F1-5E4E-AE3A-04B9F85619A8}">
      <dsp:nvSpPr>
        <dsp:cNvPr id="0" name=""/>
        <dsp:cNvSpPr/>
      </dsp:nvSpPr>
      <dsp:spPr>
        <a:xfrm>
          <a:off x="0" y="1576652"/>
          <a:ext cx="8195871" cy="548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21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Genres (Sci-Fi, Thriller, Action)</a:t>
          </a:r>
        </a:p>
        <a:p>
          <a:pPr marL="171450" lvl="1" indent="-171450" algn="l" defTabSz="711200">
            <a:lnSpc>
              <a:spcPct val="90000"/>
            </a:lnSpc>
            <a:spcBef>
              <a:spcPct val="0"/>
            </a:spcBef>
            <a:spcAft>
              <a:spcPct val="20000"/>
            </a:spcAft>
            <a:buChar char="•"/>
          </a:pPr>
          <a:r>
            <a:rPr lang="en-US" sz="1600" kern="1200"/>
            <a:t>Cast (actors, director)</a:t>
          </a:r>
        </a:p>
      </dsp:txBody>
      <dsp:txXfrm>
        <a:off x="0" y="1576652"/>
        <a:ext cx="8195871" cy="548550"/>
      </dsp:txXfrm>
    </dsp:sp>
    <dsp:sp modelId="{10FD4192-5AE3-084A-B98E-4F9B7AEACC77}">
      <dsp:nvSpPr>
        <dsp:cNvPr id="0" name=""/>
        <dsp:cNvSpPr/>
      </dsp:nvSpPr>
      <dsp:spPr>
        <a:xfrm>
          <a:off x="0" y="2125202"/>
          <a:ext cx="8195871" cy="479700"/>
        </a:xfrm>
        <a:prstGeom prst="roundRect">
          <a:avLst/>
        </a:prstGeom>
        <a:solidFill>
          <a:schemeClr val="accent2">
            <a:hueOff val="2808912"/>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Step 3: Compare with all other movies</a:t>
          </a:r>
        </a:p>
      </dsp:txBody>
      <dsp:txXfrm>
        <a:off x="23417" y="2148619"/>
        <a:ext cx="8149037" cy="432866"/>
      </dsp:txXfrm>
    </dsp:sp>
    <dsp:sp modelId="{45CDA292-507A-A045-8676-22BF4C256F61}">
      <dsp:nvSpPr>
        <dsp:cNvPr id="0" name=""/>
        <dsp:cNvSpPr/>
      </dsp:nvSpPr>
      <dsp:spPr>
        <a:xfrm>
          <a:off x="0" y="2604902"/>
          <a:ext cx="8195871" cy="548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21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Score = (matching genres × 2) + matching cast</a:t>
          </a:r>
        </a:p>
        <a:p>
          <a:pPr marL="171450" lvl="1" indent="-171450" algn="l" defTabSz="711200">
            <a:lnSpc>
              <a:spcPct val="90000"/>
            </a:lnSpc>
            <a:spcBef>
              <a:spcPct val="0"/>
            </a:spcBef>
            <a:spcAft>
              <a:spcPct val="20000"/>
            </a:spcAft>
            <a:buChar char="•"/>
          </a:pPr>
          <a:r>
            <a:rPr lang="en-US" sz="1600" kern="1200"/>
            <a:t>Genres weighted double</a:t>
          </a:r>
        </a:p>
      </dsp:txBody>
      <dsp:txXfrm>
        <a:off x="0" y="2604902"/>
        <a:ext cx="8195871" cy="548550"/>
      </dsp:txXfrm>
    </dsp:sp>
    <dsp:sp modelId="{4E9E518D-3541-F142-8949-AC416C565F8D}">
      <dsp:nvSpPr>
        <dsp:cNvPr id="0" name=""/>
        <dsp:cNvSpPr/>
      </dsp:nvSpPr>
      <dsp:spPr>
        <a:xfrm>
          <a:off x="0" y="3153452"/>
          <a:ext cx="8195871" cy="479700"/>
        </a:xfrm>
        <a:prstGeom prst="roundRect">
          <a:avLst/>
        </a:prstGeom>
        <a:solidFill>
          <a:schemeClr val="accent2">
            <a:hueOff val="3745216"/>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Step 4: Rank by similarity score</a:t>
          </a:r>
        </a:p>
      </dsp:txBody>
      <dsp:txXfrm>
        <a:off x="23417" y="3176869"/>
        <a:ext cx="8149037" cy="432866"/>
      </dsp:txXfrm>
    </dsp:sp>
    <dsp:sp modelId="{D60A2815-6364-4B4A-9861-35CD0E5E205F}">
      <dsp:nvSpPr>
        <dsp:cNvPr id="0" name=""/>
        <dsp:cNvSpPr/>
      </dsp:nvSpPr>
      <dsp:spPr>
        <a:xfrm>
          <a:off x="0" y="3690752"/>
          <a:ext cx="8195871" cy="479700"/>
        </a:xfrm>
        <a:prstGeom prst="round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Step 5: Return top matches</a:t>
          </a:r>
        </a:p>
      </dsp:txBody>
      <dsp:txXfrm>
        <a:off x="23417" y="3714169"/>
        <a:ext cx="8149037" cy="4328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EB636-FD9A-B44D-BBB0-82F721CD709C}">
      <dsp:nvSpPr>
        <dsp:cNvPr id="0" name=""/>
        <dsp:cNvSpPr/>
      </dsp:nvSpPr>
      <dsp:spPr>
        <a:xfrm>
          <a:off x="0" y="241075"/>
          <a:ext cx="8195871" cy="1187549"/>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6091" tIns="270764" rIns="63609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15 users with varied tastes</a:t>
          </a:r>
        </a:p>
        <a:p>
          <a:pPr marL="114300" lvl="1" indent="-114300" algn="l" defTabSz="577850">
            <a:lnSpc>
              <a:spcPct val="90000"/>
            </a:lnSpc>
            <a:spcBef>
              <a:spcPct val="0"/>
            </a:spcBef>
            <a:spcAft>
              <a:spcPct val="15000"/>
            </a:spcAft>
            <a:buChar char="•"/>
          </a:pPr>
          <a:r>
            <a:rPr lang="en-US" sz="1300" kern="1200"/>
            <a:t>21 popular movies</a:t>
          </a:r>
        </a:p>
        <a:p>
          <a:pPr marL="114300" lvl="1" indent="-114300" algn="l" defTabSz="577850">
            <a:lnSpc>
              <a:spcPct val="90000"/>
            </a:lnSpc>
            <a:spcBef>
              <a:spcPct val="0"/>
            </a:spcBef>
            <a:spcAft>
              <a:spcPct val="15000"/>
            </a:spcAft>
            <a:buChar char="•"/>
          </a:pPr>
          <a:r>
            <a:rPr lang="en-US" sz="1300" kern="1200"/>
            <a:t>73 ratings across users</a:t>
          </a:r>
        </a:p>
        <a:p>
          <a:pPr marL="114300" lvl="1" indent="-114300" algn="l" defTabSz="577850">
            <a:lnSpc>
              <a:spcPct val="90000"/>
            </a:lnSpc>
            <a:spcBef>
              <a:spcPct val="0"/>
            </a:spcBef>
            <a:spcAft>
              <a:spcPct val="15000"/>
            </a:spcAft>
            <a:buChar char="•"/>
          </a:pPr>
          <a:r>
            <a:rPr lang="en-US" sz="1300" kern="1200"/>
            <a:t>10 written reviews</a:t>
          </a:r>
        </a:p>
      </dsp:txBody>
      <dsp:txXfrm>
        <a:off x="0" y="241075"/>
        <a:ext cx="8195871" cy="1187549"/>
      </dsp:txXfrm>
    </dsp:sp>
    <dsp:sp modelId="{4BF525D0-2070-3344-B1BF-54D79BBA9B91}">
      <dsp:nvSpPr>
        <dsp:cNvPr id="0" name=""/>
        <dsp:cNvSpPr/>
      </dsp:nvSpPr>
      <dsp:spPr>
        <a:xfrm>
          <a:off x="409793" y="49195"/>
          <a:ext cx="5737109"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849" tIns="0" rIns="216849" bIns="0" numCol="1" spcCol="1270" anchor="ctr" anchorCtr="0">
          <a:noAutofit/>
        </a:bodyPr>
        <a:lstStyle/>
        <a:p>
          <a:pPr marL="0" lvl="0" indent="0" algn="l" defTabSz="577850">
            <a:lnSpc>
              <a:spcPct val="90000"/>
            </a:lnSpc>
            <a:spcBef>
              <a:spcPct val="0"/>
            </a:spcBef>
            <a:spcAft>
              <a:spcPct val="35000"/>
            </a:spcAft>
            <a:buNone/>
          </a:pPr>
          <a:r>
            <a:rPr lang="en-US" sz="1300" kern="1200"/>
            <a:t>Sample Data Created:</a:t>
          </a:r>
        </a:p>
      </dsp:txBody>
      <dsp:txXfrm>
        <a:off x="428527" y="67929"/>
        <a:ext cx="5699641" cy="346292"/>
      </dsp:txXfrm>
    </dsp:sp>
    <dsp:sp modelId="{83D0B64B-DB5A-CD46-9C3B-8BBE1D9AEBBB}">
      <dsp:nvSpPr>
        <dsp:cNvPr id="0" name=""/>
        <dsp:cNvSpPr/>
      </dsp:nvSpPr>
      <dsp:spPr>
        <a:xfrm>
          <a:off x="0" y="1690705"/>
          <a:ext cx="8195871" cy="1187549"/>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6091" tIns="270764" rIns="63609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15 comprehensive test categories</a:t>
          </a:r>
        </a:p>
        <a:p>
          <a:pPr marL="114300" lvl="1" indent="-114300" algn="l" defTabSz="577850">
            <a:lnSpc>
              <a:spcPct val="90000"/>
            </a:lnSpc>
            <a:spcBef>
              <a:spcPct val="0"/>
            </a:spcBef>
            <a:spcAft>
              <a:spcPct val="15000"/>
            </a:spcAft>
            <a:buChar char="•"/>
          </a:pPr>
          <a:r>
            <a:rPr lang="en-US" sz="1300" kern="1200"/>
            <a:t>All CRUD operations validated</a:t>
          </a:r>
        </a:p>
        <a:p>
          <a:pPr marL="114300" lvl="1" indent="-114300" algn="l" defTabSz="577850">
            <a:lnSpc>
              <a:spcPct val="90000"/>
            </a:lnSpc>
            <a:spcBef>
              <a:spcPct val="0"/>
            </a:spcBef>
            <a:spcAft>
              <a:spcPct val="15000"/>
            </a:spcAft>
            <a:buChar char="•"/>
          </a:pPr>
          <a:r>
            <a:rPr lang="en-US" sz="1300" kern="1200"/>
            <a:t>All triggers tested for correctness</a:t>
          </a:r>
        </a:p>
        <a:p>
          <a:pPr marL="114300" lvl="1" indent="-114300" algn="l" defTabSz="577850">
            <a:lnSpc>
              <a:spcPct val="90000"/>
            </a:lnSpc>
            <a:spcBef>
              <a:spcPct val="0"/>
            </a:spcBef>
            <a:spcAft>
              <a:spcPct val="15000"/>
            </a:spcAft>
            <a:buChar char="•"/>
          </a:pPr>
          <a:r>
            <a:rPr lang="en-US" sz="1300" kern="1200"/>
            <a:t>All recommendation algorithms verified</a:t>
          </a:r>
        </a:p>
      </dsp:txBody>
      <dsp:txXfrm>
        <a:off x="0" y="1690705"/>
        <a:ext cx="8195871" cy="1187549"/>
      </dsp:txXfrm>
    </dsp:sp>
    <dsp:sp modelId="{B51A42B1-EBFD-B046-8C5B-FC42379D26EF}">
      <dsp:nvSpPr>
        <dsp:cNvPr id="0" name=""/>
        <dsp:cNvSpPr/>
      </dsp:nvSpPr>
      <dsp:spPr>
        <a:xfrm>
          <a:off x="409793" y="1498825"/>
          <a:ext cx="5737109"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849" tIns="0" rIns="216849" bIns="0" numCol="1" spcCol="1270" anchor="ctr" anchorCtr="0">
          <a:noAutofit/>
        </a:bodyPr>
        <a:lstStyle/>
        <a:p>
          <a:pPr marL="0" lvl="0" indent="0" algn="l" defTabSz="577850">
            <a:lnSpc>
              <a:spcPct val="90000"/>
            </a:lnSpc>
            <a:spcBef>
              <a:spcPct val="0"/>
            </a:spcBef>
            <a:spcAft>
              <a:spcPct val="35000"/>
            </a:spcAft>
            <a:buNone/>
          </a:pPr>
          <a:r>
            <a:rPr lang="en-US" sz="1300" kern="1200"/>
            <a:t>Testing Performed:</a:t>
          </a:r>
        </a:p>
      </dsp:txBody>
      <dsp:txXfrm>
        <a:off x="428527" y="1517559"/>
        <a:ext cx="5699641" cy="346292"/>
      </dsp:txXfrm>
    </dsp:sp>
    <dsp:sp modelId="{961E9E5D-30E0-C844-A24D-821A43F51D1A}">
      <dsp:nvSpPr>
        <dsp:cNvPr id="0" name=""/>
        <dsp:cNvSpPr/>
      </dsp:nvSpPr>
      <dsp:spPr>
        <a:xfrm>
          <a:off x="0" y="3140335"/>
          <a:ext cx="8195871" cy="1003275"/>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6091" tIns="270764" rIns="636091"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78% recommendation accuracy (within 0.5 stars)</a:t>
          </a:r>
        </a:p>
        <a:p>
          <a:pPr marL="114300" lvl="1" indent="-114300" algn="l" defTabSz="577850">
            <a:lnSpc>
              <a:spcPct val="90000"/>
            </a:lnSpc>
            <a:spcBef>
              <a:spcPct val="0"/>
            </a:spcBef>
            <a:spcAft>
              <a:spcPct val="15000"/>
            </a:spcAft>
            <a:buChar char="•"/>
          </a:pPr>
          <a:r>
            <a:rPr lang="en-US" sz="1300" kern="1200"/>
            <a:t>All queries run quickly</a:t>
          </a:r>
        </a:p>
        <a:p>
          <a:pPr marL="114300" lvl="1" indent="-114300" algn="l" defTabSz="577850">
            <a:lnSpc>
              <a:spcPct val="90000"/>
            </a:lnSpc>
            <a:spcBef>
              <a:spcPct val="0"/>
            </a:spcBef>
            <a:spcAft>
              <a:spcPct val="15000"/>
            </a:spcAft>
            <a:buChar char="•"/>
          </a:pPr>
          <a:r>
            <a:rPr lang="en-US" sz="1300" kern="1200"/>
            <a:t>All tests passing ✓</a:t>
          </a:r>
        </a:p>
      </dsp:txBody>
      <dsp:txXfrm>
        <a:off x="0" y="3140335"/>
        <a:ext cx="8195871" cy="1003275"/>
      </dsp:txXfrm>
    </dsp:sp>
    <dsp:sp modelId="{49B437F5-D1DC-764F-A442-7FCC8FF062DD}">
      <dsp:nvSpPr>
        <dsp:cNvPr id="0" name=""/>
        <dsp:cNvSpPr/>
      </dsp:nvSpPr>
      <dsp:spPr>
        <a:xfrm>
          <a:off x="409793" y="2948454"/>
          <a:ext cx="5737109" cy="3837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849" tIns="0" rIns="216849" bIns="0" numCol="1" spcCol="1270" anchor="ctr" anchorCtr="0">
          <a:noAutofit/>
        </a:bodyPr>
        <a:lstStyle/>
        <a:p>
          <a:pPr marL="0" lvl="0" indent="0" algn="l" defTabSz="577850">
            <a:lnSpc>
              <a:spcPct val="90000"/>
            </a:lnSpc>
            <a:spcBef>
              <a:spcPct val="0"/>
            </a:spcBef>
            <a:spcAft>
              <a:spcPct val="35000"/>
            </a:spcAft>
            <a:buNone/>
          </a:pPr>
          <a:r>
            <a:rPr lang="en-US" sz="1300" kern="1200"/>
            <a:t>Key Results:</a:t>
          </a:r>
        </a:p>
      </dsp:txBody>
      <dsp:txXfrm>
        <a:off x="428527" y="2967188"/>
        <a:ext cx="5699641"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370A6-8286-9045-9512-DD905BC6E76C}">
      <dsp:nvSpPr>
        <dsp:cNvPr id="0" name=""/>
        <dsp:cNvSpPr/>
      </dsp:nvSpPr>
      <dsp:spPr>
        <a:xfrm>
          <a:off x="0" y="314402"/>
          <a:ext cx="8195871" cy="2015999"/>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6091" tIns="333248" rIns="636091"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Pure SQL implementation of recommendation algorithms</a:t>
          </a:r>
        </a:p>
        <a:p>
          <a:pPr marL="171450" lvl="1" indent="-171450" algn="l" defTabSz="711200">
            <a:lnSpc>
              <a:spcPct val="90000"/>
            </a:lnSpc>
            <a:spcBef>
              <a:spcPct val="0"/>
            </a:spcBef>
            <a:spcAft>
              <a:spcPct val="15000"/>
            </a:spcAft>
            <a:buChar char="•"/>
          </a:pPr>
          <a:r>
            <a:rPr lang="en-US" sz="1600" kern="1200"/>
            <a:t>Properly normalized database design (3NF)</a:t>
          </a:r>
        </a:p>
        <a:p>
          <a:pPr marL="171450" lvl="1" indent="-171450" algn="l" defTabSz="711200">
            <a:lnSpc>
              <a:spcPct val="90000"/>
            </a:lnSpc>
            <a:spcBef>
              <a:spcPct val="0"/>
            </a:spcBef>
            <a:spcAft>
              <a:spcPct val="15000"/>
            </a:spcAft>
            <a:buChar char="•"/>
          </a:pPr>
          <a:r>
            <a:rPr lang="en-US" sz="1600" kern="1200"/>
            <a:t>11 automated triggers for maintenance</a:t>
          </a:r>
        </a:p>
        <a:p>
          <a:pPr marL="171450" lvl="1" indent="-171450" algn="l" defTabSz="711200">
            <a:lnSpc>
              <a:spcPct val="90000"/>
            </a:lnSpc>
            <a:spcBef>
              <a:spcPct val="0"/>
            </a:spcBef>
            <a:spcAft>
              <a:spcPct val="15000"/>
            </a:spcAft>
            <a:buChar char="•"/>
          </a:pPr>
          <a:r>
            <a:rPr lang="en-US" sz="1600" kern="1200"/>
            <a:t>35 stored procedures for all operations</a:t>
          </a:r>
        </a:p>
        <a:p>
          <a:pPr marL="171450" lvl="1" indent="-171450" algn="l" defTabSz="711200">
            <a:lnSpc>
              <a:spcPct val="90000"/>
            </a:lnSpc>
            <a:spcBef>
              <a:spcPct val="0"/>
            </a:spcBef>
            <a:spcAft>
              <a:spcPct val="15000"/>
            </a:spcAft>
            <a:buChar char="•"/>
          </a:pPr>
          <a:r>
            <a:rPr lang="en-US" sz="1600" kern="1200"/>
            <a:t>Three different recommendation strategies</a:t>
          </a:r>
        </a:p>
        <a:p>
          <a:pPr marL="171450" lvl="1" indent="-171450" algn="l" defTabSz="711200">
            <a:lnSpc>
              <a:spcPct val="90000"/>
            </a:lnSpc>
            <a:spcBef>
              <a:spcPct val="0"/>
            </a:spcBef>
            <a:spcAft>
              <a:spcPct val="15000"/>
            </a:spcAft>
            <a:buChar char="•"/>
          </a:pPr>
          <a:r>
            <a:rPr lang="en-US" sz="1600" kern="1200"/>
            <a:t>Production-quality code with testing</a:t>
          </a:r>
        </a:p>
      </dsp:txBody>
      <dsp:txXfrm>
        <a:off x="0" y="314402"/>
        <a:ext cx="8195871" cy="2015999"/>
      </dsp:txXfrm>
    </dsp:sp>
    <dsp:sp modelId="{22C099A0-82E6-9249-A3B0-5FD437D2B647}">
      <dsp:nvSpPr>
        <dsp:cNvPr id="0" name=""/>
        <dsp:cNvSpPr/>
      </dsp:nvSpPr>
      <dsp:spPr>
        <a:xfrm>
          <a:off x="409793" y="78242"/>
          <a:ext cx="5737109" cy="4723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849" tIns="0" rIns="216849" bIns="0" numCol="1" spcCol="1270" anchor="ctr" anchorCtr="0">
          <a:noAutofit/>
        </a:bodyPr>
        <a:lstStyle/>
        <a:p>
          <a:pPr marL="0" lvl="0" indent="0" algn="l" defTabSz="711200">
            <a:lnSpc>
              <a:spcPct val="90000"/>
            </a:lnSpc>
            <a:spcBef>
              <a:spcPct val="0"/>
            </a:spcBef>
            <a:spcAft>
              <a:spcPct val="35000"/>
            </a:spcAft>
            <a:buNone/>
          </a:pPr>
          <a:r>
            <a:rPr lang="en-US" sz="1600" kern="1200"/>
            <a:t>Technical Achievements:</a:t>
          </a:r>
        </a:p>
      </dsp:txBody>
      <dsp:txXfrm>
        <a:off x="432850" y="101299"/>
        <a:ext cx="5690995" cy="426206"/>
      </dsp:txXfrm>
    </dsp:sp>
    <dsp:sp modelId="{811E3DA4-5BA1-8241-8BE2-66768BE2F97F}">
      <dsp:nvSpPr>
        <dsp:cNvPr id="0" name=""/>
        <dsp:cNvSpPr/>
      </dsp:nvSpPr>
      <dsp:spPr>
        <a:xfrm>
          <a:off x="0" y="2652962"/>
          <a:ext cx="8195871" cy="1461599"/>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6091" tIns="333248" rIns="636091"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Databases can be intelligent, not just storage</a:t>
          </a:r>
        </a:p>
        <a:p>
          <a:pPr marL="171450" lvl="1" indent="-171450" algn="l" defTabSz="711200">
            <a:lnSpc>
              <a:spcPct val="90000"/>
            </a:lnSpc>
            <a:spcBef>
              <a:spcPct val="0"/>
            </a:spcBef>
            <a:spcAft>
              <a:spcPct val="15000"/>
            </a:spcAft>
            <a:buChar char="•"/>
          </a:pPr>
          <a:r>
            <a:rPr lang="en-US" sz="1600" kern="1200"/>
            <a:t>SQL is powerful enough for complex algorithms</a:t>
          </a:r>
        </a:p>
        <a:p>
          <a:pPr marL="171450" lvl="1" indent="-171450" algn="l" defTabSz="711200">
            <a:lnSpc>
              <a:spcPct val="90000"/>
            </a:lnSpc>
            <a:spcBef>
              <a:spcPct val="0"/>
            </a:spcBef>
            <a:spcAft>
              <a:spcPct val="15000"/>
            </a:spcAft>
            <a:buChar char="•"/>
          </a:pPr>
          <a:r>
            <a:rPr lang="en-US" sz="1600" kern="1200"/>
            <a:t>Proper design prevents problems before they happen</a:t>
          </a:r>
        </a:p>
        <a:p>
          <a:pPr marL="171450" lvl="1" indent="-171450" algn="l" defTabSz="711200">
            <a:lnSpc>
              <a:spcPct val="90000"/>
            </a:lnSpc>
            <a:spcBef>
              <a:spcPct val="0"/>
            </a:spcBef>
            <a:spcAft>
              <a:spcPct val="15000"/>
            </a:spcAft>
            <a:buChar char="•"/>
          </a:pPr>
          <a:r>
            <a:rPr lang="en-US" sz="1600" kern="1200"/>
            <a:t>Automation through triggers saves massive amounts of work</a:t>
          </a:r>
        </a:p>
      </dsp:txBody>
      <dsp:txXfrm>
        <a:off x="0" y="2652962"/>
        <a:ext cx="8195871" cy="1461599"/>
      </dsp:txXfrm>
    </dsp:sp>
    <dsp:sp modelId="{49280D8A-0224-F44A-A3BC-9F5EFED14F0F}">
      <dsp:nvSpPr>
        <dsp:cNvPr id="0" name=""/>
        <dsp:cNvSpPr/>
      </dsp:nvSpPr>
      <dsp:spPr>
        <a:xfrm>
          <a:off x="409793" y="2416802"/>
          <a:ext cx="5737109" cy="47232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849" tIns="0" rIns="216849" bIns="0" numCol="1" spcCol="1270" anchor="ctr" anchorCtr="0">
          <a:noAutofit/>
        </a:bodyPr>
        <a:lstStyle/>
        <a:p>
          <a:pPr marL="0" lvl="0" indent="0" algn="l" defTabSz="711200">
            <a:lnSpc>
              <a:spcPct val="90000"/>
            </a:lnSpc>
            <a:spcBef>
              <a:spcPct val="0"/>
            </a:spcBef>
            <a:spcAft>
              <a:spcPct val="35000"/>
            </a:spcAft>
            <a:buNone/>
          </a:pPr>
          <a:r>
            <a:rPr lang="en-US" sz="1600" kern="1200"/>
            <a:t>Key Learnings:</a:t>
          </a:r>
        </a:p>
      </dsp:txBody>
      <dsp:txXfrm>
        <a:off x="432850" y="2439859"/>
        <a:ext cx="5690995"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383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Today I'm showing you </a:t>
            </a:r>
            <a:r>
              <a:rPr lang="en-US" dirty="0" err="1"/>
              <a:t>CineMatch</a:t>
            </a:r>
            <a:r>
              <a:rPr lang="en-US" dirty="0"/>
              <a:t> - a movie recommendation system I built for my Database Systems class. It's basically a database that recommends movies like Netflix. Everything runs in SQL. The database does all the smart recommendation work by itself. Today I'll cover the problem I solved, how I built it, how it works, and what I learned. Let's jump in!</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Content-based filtering focuses on movie attributes. Say you rated Inception 5 stars. The system extracts its features: Science Fiction, Thriller, Action, Leonardo DiCaprio, Christopher Nolan. Then it compares every other movie. Interstellar shares two genres and Christopher Nolan - that's 2 genres times 2, plus 1 cast member, equals 5. The Departed shares one genre and DiCaprio - that's 1 times 2, plus 1, equals 3. Interstellar ranks higher. Genres count double because people care more about movie type than actors. The big advantage? It works for brand new users with just one rating.</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Testing was critical. I created realistic data: 15 users, 21 popular movies, 73 ratings, and 10 reviews, with overlapping interests so the system could find patterns. I ran 15 test categories covering basic operations, all 11 triggers, recommendation algorithms, constraints, and edge cases. Results were excellent: 78% of collaborative filtering predictions were within half a star of actual ratings. All queries run fast, and every test passes.</a:t>
            </a: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2976212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The biggest achievement is building recommendation algorithms entirely in SQL. Most developers think SQL can't handle this, but this project proves otherwise. The design uses proper table organization, 11 automated triggers, 35 stored procedures, and three recommendation strategies working together. I learned that databases can be intelligent, SQL is incredibly powerful, good design prevents bugs, and automation saves massive work. This project shows databases can do far more than most people realize. Thank you!</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Streaming platforms have tons of data - millions of users, movies, and billions of ratings. The challenge is making it useful through personalized recommendations. Traditional systems split this into two parts: the database stores data, then separate Python or Java programs pull it out, calculate recommendations, and send results back. This means data constantly moves between systems, and you maintain two separate codebases. I wanted to explore whether we could simplify this by doing everything in one place - just the database.</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My solution was building everything inside the database using pure SQL. Instead of two separate systems, I created one unified solution where the database handles both storage and calculations. This is simpler, faster, and proves databases can be intelligent, not just storage containers. I used stored procedures to implement recommendation algorithms, triggers to automatically update statistics, and indexing to keep queries fast. The goal was proving SQL can handle complex algorithmic work, not just basic queries.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The database has 9 tables in two categories. Core tables store main entities: Users holds account info, Movies contains titles and details, Genres lists movie categories, Cast stores crew information, Ratings records user ratings from 0 to 5 stars, and Reviews holds written feedback. Connection tables handle many-to-many relationships: </a:t>
            </a:r>
            <a:r>
              <a:rPr lang="en-US" dirty="0" err="1"/>
              <a:t>MovieGenre</a:t>
            </a:r>
            <a:r>
              <a:rPr lang="en-US" dirty="0"/>
              <a:t> links movies to genres, </a:t>
            </a:r>
            <a:r>
              <a:rPr lang="en-US" dirty="0" err="1"/>
              <a:t>MovieCast</a:t>
            </a:r>
            <a:r>
              <a:rPr lang="en-US" dirty="0"/>
              <a:t> connects movies to cast members, and Watchlist lets users save movies. Everything follows Third Normal Form to eliminate redundancy and keep data organized properly.</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Understanding table connections is crucial. Users can rate many movies, and movies receive many ratings - these are one-to-many relationships. Movies and genres have a many-to-many relationship since one movie has multiple genres and one genre applies to many movies. Same with cast members. I used foreign keys to enforce relationships, CASCADE delete to remove related data automatically, indexes for fast searches, and constraints to prevent bad data like a 7-star rating when the max is 5.</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The 11 automated triggers are extremely powerful. Think of them as robots watching your database. Here's an example: every movie has an average rating. Without triggers, you'd manually recalculate this every time someone rates a movie - and if you forget, your data becomes incorrect. With triggers, it's automatic. When someone rates a movie 4.5 stars, a trigger fires immediately, calculates the new average, and updates the Movies table in milliseconds. I created 5 triggers for rating statistics and 6 others for review counts, email formatting, and timestamps. The beauty is I never think about maintaining statistics - triggers handle it automatically.</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I created 35 stored procedures - programs that live inside the database. Twenty-seven handle CRUD operations: Create, Read, Update, Delete. For example, </a:t>
            </a:r>
            <a:r>
              <a:rPr lang="en-US" dirty="0" err="1"/>
              <a:t>CreateUser</a:t>
            </a:r>
            <a:r>
              <a:rPr lang="en-US" dirty="0"/>
              <a:t> adds new users, </a:t>
            </a:r>
            <a:r>
              <a:rPr lang="en-US" dirty="0" err="1"/>
              <a:t>AddOrUpdateRating</a:t>
            </a:r>
            <a:r>
              <a:rPr lang="en-US" dirty="0"/>
              <a:t> lets users rate movies, and </a:t>
            </a:r>
            <a:r>
              <a:rPr lang="en-US" dirty="0" err="1"/>
              <a:t>AddToWatchlist</a:t>
            </a:r>
            <a:r>
              <a:rPr lang="en-US" dirty="0"/>
              <a:t> saves movies. These include error handling and validation, not just simple queries. The other 8 procedures are the recommendation engine: </a:t>
            </a:r>
            <a:r>
              <a:rPr lang="en-US" dirty="0" err="1"/>
              <a:t>FindSimilarUsers</a:t>
            </a:r>
            <a:r>
              <a:rPr lang="en-US" dirty="0"/>
              <a:t> identifies users with similar taste, </a:t>
            </a:r>
            <a:r>
              <a:rPr lang="en-US" dirty="0" err="1"/>
              <a:t>GetRecommendations</a:t>
            </a:r>
            <a:r>
              <a:rPr lang="en-US" dirty="0"/>
              <a:t> suggests movies, and </a:t>
            </a:r>
            <a:r>
              <a:rPr lang="en-US" dirty="0" err="1"/>
              <a:t>GetSimilarMovies</a:t>
            </a:r>
            <a:r>
              <a:rPr lang="en-US" dirty="0"/>
              <a:t> finds similar content. Stored procedures are compiled, optimized, reusable, and encapsulate complex logic behind simple names.</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The recommendation engine uses three strategies. First, collaborative filtering finds users with similar taste to you. If we both rated the same movies similarly and I loved something you haven't seen, the system recommends it to you. Second, content-based filtering analyzes movie attributes like genres and cast. If you loved Inception - a sci-fi thriller by Christopher Nolan - it recommends similar sci-fi thrillers and Nolan films. This works great for new users with just one rating. Third, the hybrid approach combines both at 60% collaborative and 40% content-based. This ratio works best because collaborative is more accurate with enough data, while content-based fills gaps and adds diversity.</a:t>
            </a:r>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t>Here's how collaborative filtering works. The system calculates your similarity to every other user by comparing ratings on shared movies. If you rated Inception 5 stars and I rated it 4.5, the difference is 0.5. Average these differences across all shared movies - if it's 0.5, the similarity score is 4.5 out of 5. I require at least 3 shared movies for reliable data. The system finds your top 10 most similar users, looks at movies they rated 4 stars or higher, filters out what you've already seen, and ranks remaining movies by predicted rating. This entire process happens in one complex SQL query.</a:t>
            </a:r>
            <a:endParaRPr dirty="0"/>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3.png"/><Relationship Id="rId4" Type="http://schemas.openxmlformats.org/officeDocument/2006/relationships/notesSlide" Target="../notesSlides/notesSlide10.xml"/><Relationship Id="rId9" Type="http://schemas.microsoft.com/office/2007/relationships/diagramDrawing" Target="../diagrams/drawing7.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xml"/><Relationship Id="rId7" Type="http://schemas.openxmlformats.org/officeDocument/2006/relationships/diagramQuickStyle" Target="../diagrams/quickStyle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3.png"/><Relationship Id="rId4" Type="http://schemas.openxmlformats.org/officeDocument/2006/relationships/notesSlide" Target="../notesSlides/notesSlide11.xml"/><Relationship Id="rId9" Type="http://schemas.microsoft.com/office/2007/relationships/diagramDrawing" Target="../diagrams/drawing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slideLayout" Target="../slideLayouts/slideLayout2.xml"/><Relationship Id="rId7" Type="http://schemas.openxmlformats.org/officeDocument/2006/relationships/diagramQuickStyle" Target="../diagrams/quickStyle9.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9.xml"/><Relationship Id="rId5" Type="http://schemas.openxmlformats.org/officeDocument/2006/relationships/diagramData" Target="../diagrams/data9.xml"/><Relationship Id="rId10" Type="http://schemas.openxmlformats.org/officeDocument/2006/relationships/image" Target="../media/image3.png"/><Relationship Id="rId4" Type="http://schemas.openxmlformats.org/officeDocument/2006/relationships/notesSlide" Target="../notesSlides/notesSlide13.xml"/><Relationship Id="rId9" Type="http://schemas.microsoft.com/office/2007/relationships/diagramDrawing" Target="../diagrams/drawing9.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3.png"/><Relationship Id="rId4" Type="http://schemas.openxmlformats.org/officeDocument/2006/relationships/notesSlide" Target="../notesSlides/notesSlide5.xml"/><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2.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Data" Target="../diagrams/data4.xml"/><Relationship Id="rId11" Type="http://schemas.openxmlformats.org/officeDocument/2006/relationships/image" Target="../media/image3.png"/><Relationship Id="rId5" Type="http://schemas.openxmlformats.org/officeDocument/2006/relationships/image" Target="../media/image13.jpeg"/><Relationship Id="rId10" Type="http://schemas.microsoft.com/office/2007/relationships/diagramDrawing" Target="../diagrams/drawing4.xml"/><Relationship Id="rId4" Type="http://schemas.openxmlformats.org/officeDocument/2006/relationships/notesSlide" Target="../notesSlides/notesSlide7.xml"/><Relationship Id="rId9" Type="http://schemas.openxmlformats.org/officeDocument/2006/relationships/diagramColors" Target="../diagrams/colors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3.png"/><Relationship Id="rId4" Type="http://schemas.openxmlformats.org/officeDocument/2006/relationships/notesSlide" Target="../notesSlides/notesSlide8.xml"/><Relationship Id="rId9" Type="http://schemas.microsoft.com/office/2007/relationships/diagramDrawing" Target="../diagrams/drawing5.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slideLayout" Target="../slideLayouts/slideLayout2.xml"/><Relationship Id="rId7" Type="http://schemas.openxmlformats.org/officeDocument/2006/relationships/diagramLayout" Target="../diagrams/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Data" Target="../diagrams/data6.xml"/><Relationship Id="rId11" Type="http://schemas.openxmlformats.org/officeDocument/2006/relationships/image" Target="../media/image3.png"/><Relationship Id="rId5" Type="http://schemas.openxmlformats.org/officeDocument/2006/relationships/image" Target="../media/image28.png"/><Relationship Id="rId10" Type="http://schemas.microsoft.com/office/2007/relationships/diagramDrawing" Target="../diagrams/drawing6.xml"/><Relationship Id="rId4" Type="http://schemas.openxmlformats.org/officeDocument/2006/relationships/notesSlide" Target="../notesSlides/notesSlide9.xml"/><Relationship Id="rId9" Type="http://schemas.openxmlformats.org/officeDocument/2006/relationships/diagramColors" Target="../diagrams/colors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CineMatch</a:t>
            </a:r>
          </a:p>
        </p:txBody>
      </p:sp>
      <p:sp>
        <p:nvSpPr>
          <p:cNvPr id="3" name="Subtitle 2"/>
          <p:cNvSpPr>
            <a:spLocks noGrp="1"/>
          </p:cNvSpPr>
          <p:nvPr>
            <p:ph type="subTitle" idx="1"/>
          </p:nvPr>
        </p:nvSpPr>
        <p:spPr/>
        <p:txBody>
          <a:bodyPr/>
          <a:lstStyle/>
          <a:p>
            <a:r>
              <a:t>Movie Recommendation System Database</a:t>
            </a:r>
          </a:p>
          <a:p>
            <a:r>
              <a:t>CS-51550 Database Systems</a:t>
            </a:r>
          </a:p>
        </p:txBody>
      </p:sp>
      <p:pic>
        <p:nvPicPr>
          <p:cNvPr id="23" name="Camera 22">
            <a:extLst>
              <a:ext uri="{FF2B5EF4-FFF2-40B4-BE49-F238E27FC236}">
                <a16:creationId xmlns:a16="http://schemas.microsoft.com/office/drawing/2014/main" id="{594F5D4E-10A8-8421-29CC-9C60E7D11021}"/>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7004304" y="4718304"/>
            <a:ext cx="2057400" cy="2057400"/>
          </a:xfrm>
          <a:prstGeom prst="ellipse">
            <a:avLst/>
          </a:prstGeom>
        </p:spPr>
      </p:pic>
      <p:pic>
        <p:nvPicPr>
          <p:cNvPr id="24" name="Audio 23">
            <a:extLst>
              <a:ext uri="{FF2B5EF4-FFF2-40B4-BE49-F238E27FC236}">
                <a16:creationId xmlns:a16="http://schemas.microsoft.com/office/drawing/2014/main" id="{24BF661D-E81D-96C9-008C-EA7672CE78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658"/>
    </mc:Choice>
    <mc:Fallback>
      <p:transition spd="slow" advTm="51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Content-Based Filtering Explained</a:t>
            </a:r>
          </a:p>
        </p:txBody>
      </p:sp>
      <p:graphicFrame>
        <p:nvGraphicFramePr>
          <p:cNvPr id="5" name="Content Placeholder 2">
            <a:extLst>
              <a:ext uri="{FF2B5EF4-FFF2-40B4-BE49-F238E27FC236}">
                <a16:creationId xmlns:a16="http://schemas.microsoft.com/office/drawing/2014/main" id="{B02DF436-AADE-F945-F921-C5023EFA2340}"/>
              </a:ext>
            </a:extLst>
          </p:cNvPr>
          <p:cNvGraphicFramePr>
            <a:graphicFrameLocks noGrp="1"/>
          </p:cNvGraphicFramePr>
          <p:nvPr>
            <p:ph idx="1"/>
            <p:extLst>
              <p:ext uri="{D42A27DB-BD31-4B8C-83A1-F6EECF244321}">
                <p14:modId xmlns:p14="http://schemas.microsoft.com/office/powerpoint/2010/main" val="2567748286"/>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Audio 21">
            <a:extLst>
              <a:ext uri="{FF2B5EF4-FFF2-40B4-BE49-F238E27FC236}">
                <a16:creationId xmlns:a16="http://schemas.microsoft.com/office/drawing/2014/main" id="{A339F7DC-4407-948F-1086-18460AE37F2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346"/>
    </mc:Choice>
    <mc:Fallback>
      <p:transition spd="slow" advTm="118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Testing &amp; Results</a:t>
            </a:r>
          </a:p>
        </p:txBody>
      </p:sp>
      <p:graphicFrame>
        <p:nvGraphicFramePr>
          <p:cNvPr id="5" name="Content Placeholder 2">
            <a:extLst>
              <a:ext uri="{FF2B5EF4-FFF2-40B4-BE49-F238E27FC236}">
                <a16:creationId xmlns:a16="http://schemas.microsoft.com/office/drawing/2014/main" id="{CA92469D-FF8F-0851-3C44-EF34856D64A6}"/>
              </a:ext>
            </a:extLst>
          </p:cNvPr>
          <p:cNvGraphicFramePr>
            <a:graphicFrameLocks noGrp="1"/>
          </p:cNvGraphicFramePr>
          <p:nvPr>
            <p:ph idx="1"/>
            <p:extLst>
              <p:ext uri="{D42A27DB-BD31-4B8C-83A1-F6EECF244321}">
                <p14:modId xmlns:p14="http://schemas.microsoft.com/office/powerpoint/2010/main" val="2995108716"/>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Audio 21">
            <a:extLst>
              <a:ext uri="{FF2B5EF4-FFF2-40B4-BE49-F238E27FC236}">
                <a16:creationId xmlns:a16="http://schemas.microsoft.com/office/drawing/2014/main" id="{F4EB9B92-B3D8-97C7-563B-48A3A10E408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170"/>
    </mc:Choice>
    <mc:Fallback>
      <p:transition spd="slow" advTm="61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E36178-750F-9138-A745-0B590DF85A92}"/>
              </a:ext>
            </a:extLst>
          </p:cNvPr>
          <p:cNvSpPr>
            <a:spLocks noGrp="1"/>
          </p:cNvSpPr>
          <p:nvPr>
            <p:ph type="title"/>
          </p:nvPr>
        </p:nvSpPr>
        <p:spPr>
          <a:xfrm>
            <a:off x="479161" y="255629"/>
            <a:ext cx="8182230" cy="1832654"/>
          </a:xfrm>
        </p:spPr>
        <p:txBody>
          <a:bodyPr vert="horz" lIns="91440" tIns="45720" rIns="91440" bIns="45720" rtlCol="0" anchor="b">
            <a:normAutofit/>
          </a:bodyPr>
          <a:lstStyle/>
          <a:p>
            <a:pPr defTabSz="914400">
              <a:lnSpc>
                <a:spcPct val="90000"/>
              </a:lnSpc>
            </a:pPr>
            <a:r>
              <a:rPr lang="en-US" sz="3100" kern="1200" dirty="0">
                <a:solidFill>
                  <a:schemeClr val="tx1"/>
                </a:solidFill>
                <a:latin typeface="+mj-lt"/>
                <a:ea typeface="+mj-ea"/>
                <a:cs typeface="+mj-cs"/>
              </a:rPr>
              <a:t>View Top Rated Movies, Get Recommendations (Collaborative Filtering), Find Similar Movies (Content-Based)</a:t>
            </a:r>
          </a:p>
        </p:txBody>
      </p:sp>
      <p:sp>
        <p:nvSpPr>
          <p:cNvPr id="34"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2343912"/>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AI-generated content may be incorrect.">
            <a:extLst>
              <a:ext uri="{FF2B5EF4-FFF2-40B4-BE49-F238E27FC236}">
                <a16:creationId xmlns:a16="http://schemas.microsoft.com/office/drawing/2014/main" id="{6BC20711-92E1-330D-CFD3-79C6C053095B}"/>
              </a:ext>
            </a:extLst>
          </p:cNvPr>
          <p:cNvPicPr>
            <a:picLocks noChangeAspect="1"/>
          </p:cNvPicPr>
          <p:nvPr/>
        </p:nvPicPr>
        <p:blipFill>
          <a:blip r:embed="rId5"/>
          <a:stretch>
            <a:fillRect/>
          </a:stretch>
        </p:blipFill>
        <p:spPr>
          <a:xfrm>
            <a:off x="0" y="2231523"/>
            <a:ext cx="9140815" cy="4626477"/>
          </a:xfrm>
          <a:prstGeom prst="rect">
            <a:avLst/>
          </a:prstGeom>
        </p:spPr>
      </p:pic>
      <p:pic>
        <p:nvPicPr>
          <p:cNvPr id="26" name="Audio 25">
            <a:extLst>
              <a:ext uri="{FF2B5EF4-FFF2-40B4-BE49-F238E27FC236}">
                <a16:creationId xmlns:a16="http://schemas.microsoft.com/office/drawing/2014/main" id="{CCCFCC71-D72F-1B81-C3CF-4452CFCE12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105507283"/>
      </p:ext>
    </p:extLst>
  </p:cSld>
  <p:clrMapOvr>
    <a:masterClrMapping/>
  </p:clrMapOvr>
  <mc:AlternateContent xmlns:mc="http://schemas.openxmlformats.org/markup-compatibility/2006">
    <mc:Choice xmlns:p14="http://schemas.microsoft.com/office/powerpoint/2010/main" Requires="p14">
      <p:transition spd="slow" p14:dur="2000" advTm="62541"/>
    </mc:Choice>
    <mc:Fallback>
      <p:transition spd="slow" advTm="62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355598"/>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436A5B-96DE-BE3F-2151-DDCAB34A085A}"/>
              </a:ext>
            </a:extLst>
          </p:cNvPr>
          <p:cNvSpPr txBox="1"/>
          <p:nvPr/>
        </p:nvSpPr>
        <p:spPr>
          <a:xfrm>
            <a:off x="3355846" y="630936"/>
            <a:ext cx="5305807" cy="146304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900" dirty="0">
                <a:solidFill>
                  <a:srgbClr val="FFFFFF"/>
                </a:solidFill>
              </a:rPr>
              <a:t>Trigger in Action, Check current rating, Add a rating (trigger auto-updates average), Check again - see automatic update! Find Similar Users</a:t>
            </a:r>
          </a:p>
        </p:txBody>
      </p:sp>
      <p:pic>
        <p:nvPicPr>
          <p:cNvPr id="7" name="Picture 6" descr="A screenshot of a computer program&#10;&#10;AI-generated content may be incorrect.">
            <a:extLst>
              <a:ext uri="{FF2B5EF4-FFF2-40B4-BE49-F238E27FC236}">
                <a16:creationId xmlns:a16="http://schemas.microsoft.com/office/drawing/2014/main" id="{D9114315-1B83-9CCD-25A7-1272A57C63C9}"/>
              </a:ext>
            </a:extLst>
          </p:cNvPr>
          <p:cNvPicPr>
            <a:picLocks noChangeAspect="1"/>
          </p:cNvPicPr>
          <p:nvPr/>
        </p:nvPicPr>
        <p:blipFill>
          <a:blip r:embed="rId4"/>
          <a:stretch>
            <a:fillRect/>
          </a:stretch>
        </p:blipFill>
        <p:spPr>
          <a:xfrm>
            <a:off x="612250" y="2881643"/>
            <a:ext cx="7800203" cy="3764764"/>
          </a:xfrm>
          <a:prstGeom prst="rect">
            <a:avLst/>
          </a:prstGeom>
        </p:spPr>
      </p:pic>
      <p:pic>
        <p:nvPicPr>
          <p:cNvPr id="26" name="Audio 25">
            <a:extLst>
              <a:ext uri="{FF2B5EF4-FFF2-40B4-BE49-F238E27FC236}">
                <a16:creationId xmlns:a16="http://schemas.microsoft.com/office/drawing/2014/main" id="{417876D7-A9D1-678A-0290-6884A04E6D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698892955"/>
      </p:ext>
    </p:extLst>
  </p:cSld>
  <p:clrMapOvr>
    <a:masterClrMapping/>
  </p:clrMapOvr>
  <mc:AlternateContent xmlns:mc="http://schemas.openxmlformats.org/markup-compatibility/2006">
    <mc:Choice xmlns:p14="http://schemas.microsoft.com/office/powerpoint/2010/main" Requires="p14">
      <p:transition spd="slow" p14:dur="2000" advTm="57585"/>
    </mc:Choice>
    <mc:Fallback>
      <p:transition spd="slow" advTm="57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289730-C8C1-6BC6-4D25-26132471FE06}"/>
              </a:ext>
            </a:extLst>
          </p:cNvPr>
          <p:cNvSpPr txBox="1"/>
          <p:nvPr/>
        </p:nvSpPr>
        <p:spPr>
          <a:xfrm>
            <a:off x="524784" y="248038"/>
            <a:ext cx="5297791" cy="11592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500" kern="1200">
                <a:solidFill>
                  <a:srgbClr val="FFFFFF"/>
                </a:solidFill>
                <a:latin typeface="+mj-lt"/>
                <a:ea typeface="+mj-ea"/>
                <a:cs typeface="+mj-cs"/>
              </a:rPr>
              <a:t>Get Trending Movies, Search Movies, See all users</a:t>
            </a:r>
          </a:p>
        </p:txBody>
      </p:sp>
      <p:pic>
        <p:nvPicPr>
          <p:cNvPr id="3" name="Picture 2" descr="A screenshot of a computer&#10;&#10;AI-generated content may be incorrect.">
            <a:extLst>
              <a:ext uri="{FF2B5EF4-FFF2-40B4-BE49-F238E27FC236}">
                <a16:creationId xmlns:a16="http://schemas.microsoft.com/office/drawing/2014/main" id="{5820A4E3-23FC-30A6-2DF8-5B0236C8EF6B}"/>
              </a:ext>
            </a:extLst>
          </p:cNvPr>
          <p:cNvPicPr>
            <a:picLocks noChangeAspect="1"/>
          </p:cNvPicPr>
          <p:nvPr/>
        </p:nvPicPr>
        <p:blipFill>
          <a:blip r:embed="rId4"/>
          <a:stretch>
            <a:fillRect/>
          </a:stretch>
        </p:blipFill>
        <p:spPr>
          <a:xfrm>
            <a:off x="-1" y="1574309"/>
            <a:ext cx="9143999" cy="5283691"/>
          </a:xfrm>
          <a:prstGeom prst="rect">
            <a:avLst/>
          </a:prstGeom>
        </p:spPr>
      </p:pic>
      <p:pic>
        <p:nvPicPr>
          <p:cNvPr id="29" name="Audio 28">
            <a:extLst>
              <a:ext uri="{FF2B5EF4-FFF2-40B4-BE49-F238E27FC236}">
                <a16:creationId xmlns:a16="http://schemas.microsoft.com/office/drawing/2014/main" id="{8E6CCC98-4405-B1C5-D76A-55DF8140B9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21991630"/>
      </p:ext>
    </p:extLst>
  </p:cSld>
  <p:clrMapOvr>
    <a:masterClrMapping/>
  </p:clrMapOvr>
  <mc:AlternateContent xmlns:mc="http://schemas.openxmlformats.org/markup-compatibility/2006">
    <mc:Choice xmlns:p14="http://schemas.microsoft.com/office/powerpoint/2010/main" Requires="p14">
      <p:transition spd="slow" p14:dur="2000" advTm="37316"/>
    </mc:Choice>
    <mc:Fallback>
      <p:transition spd="slow" advTm="37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4C25FA3-A8B4-850C-31B9-4EED251D6C83}"/>
              </a:ext>
            </a:extLst>
          </p:cNvPr>
          <p:cNvSpPr txBox="1"/>
          <p:nvPr/>
        </p:nvSpPr>
        <p:spPr>
          <a:xfrm>
            <a:off x="524784" y="248038"/>
            <a:ext cx="5297791" cy="115920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500" kern="1200">
                <a:solidFill>
                  <a:srgbClr val="FFFFFF"/>
                </a:solidFill>
                <a:latin typeface="+mj-lt"/>
                <a:ea typeface="+mj-ea"/>
                <a:cs typeface="+mj-cs"/>
              </a:rPr>
              <a:t>See all movies with ratings, Get hybrid recommendations (60% collaborative + 40% content)</a:t>
            </a:r>
          </a:p>
        </p:txBody>
      </p:sp>
      <p:pic>
        <p:nvPicPr>
          <p:cNvPr id="2" name="Picture 1" descr="A computer screen with a black background&#10;&#10;AI-generated content may be incorrect.">
            <a:extLst>
              <a:ext uri="{FF2B5EF4-FFF2-40B4-BE49-F238E27FC236}">
                <a16:creationId xmlns:a16="http://schemas.microsoft.com/office/drawing/2014/main" id="{AC755D02-78D2-CD61-F950-89D17F9E96B0}"/>
              </a:ext>
            </a:extLst>
          </p:cNvPr>
          <p:cNvPicPr>
            <a:picLocks noChangeAspect="1"/>
          </p:cNvPicPr>
          <p:nvPr/>
        </p:nvPicPr>
        <p:blipFill>
          <a:blip r:embed="rId4"/>
          <a:stretch>
            <a:fillRect/>
          </a:stretch>
        </p:blipFill>
        <p:spPr>
          <a:xfrm>
            <a:off x="0" y="1574310"/>
            <a:ext cx="9144000" cy="5035652"/>
          </a:xfrm>
          <a:prstGeom prst="rect">
            <a:avLst/>
          </a:prstGeom>
        </p:spPr>
      </p:pic>
      <p:pic>
        <p:nvPicPr>
          <p:cNvPr id="20" name="Audio 19">
            <a:extLst>
              <a:ext uri="{FF2B5EF4-FFF2-40B4-BE49-F238E27FC236}">
                <a16:creationId xmlns:a16="http://schemas.microsoft.com/office/drawing/2014/main" id="{A6C77E09-9C09-1319-F051-0CB2C46127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65253803"/>
      </p:ext>
    </p:extLst>
  </p:cSld>
  <p:clrMapOvr>
    <a:masterClrMapping/>
  </p:clrMapOvr>
  <mc:AlternateContent xmlns:mc="http://schemas.openxmlformats.org/markup-compatibility/2006">
    <mc:Choice xmlns:p14="http://schemas.microsoft.com/office/powerpoint/2010/main" Requires="p14">
      <p:transition spd="slow" p14:dur="2000" advTm="33429"/>
    </mc:Choice>
    <mc:Fallback>
      <p:transition spd="slow"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What Makes This Project Special</a:t>
            </a:r>
          </a:p>
        </p:txBody>
      </p:sp>
      <p:graphicFrame>
        <p:nvGraphicFramePr>
          <p:cNvPr id="21" name="Content Placeholder 2">
            <a:extLst>
              <a:ext uri="{FF2B5EF4-FFF2-40B4-BE49-F238E27FC236}">
                <a16:creationId xmlns:a16="http://schemas.microsoft.com/office/drawing/2014/main" id="{FCF71B51-A55C-915A-82C8-5C4FEFFCCE9D}"/>
              </a:ext>
            </a:extLst>
          </p:cNvPr>
          <p:cNvGraphicFramePr>
            <a:graphicFrameLocks noGrp="1"/>
          </p:cNvGraphicFramePr>
          <p:nvPr>
            <p:ph idx="1"/>
            <p:extLst>
              <p:ext uri="{D42A27DB-BD31-4B8C-83A1-F6EECF244321}">
                <p14:modId xmlns:p14="http://schemas.microsoft.com/office/powerpoint/2010/main" val="2487955152"/>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Audio 25">
            <a:extLst>
              <a:ext uri="{FF2B5EF4-FFF2-40B4-BE49-F238E27FC236}">
                <a16:creationId xmlns:a16="http://schemas.microsoft.com/office/drawing/2014/main" id="{D2C0CF18-29CF-D147-DA87-0EACEA362A2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037"/>
    </mc:Choice>
    <mc:Fallback>
      <p:transition spd="slow" advTm="103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a:solidFill>
                  <a:srgbClr val="FFFFFF"/>
                </a:solidFill>
              </a:rPr>
              <a:t>The Problem</a:t>
            </a:r>
          </a:p>
        </p:txBody>
      </p:sp>
      <p:graphicFrame>
        <p:nvGraphicFramePr>
          <p:cNvPr id="22" name="Content Placeholder 2">
            <a:extLst>
              <a:ext uri="{FF2B5EF4-FFF2-40B4-BE49-F238E27FC236}">
                <a16:creationId xmlns:a16="http://schemas.microsoft.com/office/drawing/2014/main" id="{66E78921-D8EE-6DAB-A8BF-46C7CC376AAE}"/>
              </a:ext>
            </a:extLst>
          </p:cNvPr>
          <p:cNvGraphicFramePr>
            <a:graphicFrameLocks noGrp="1"/>
          </p:cNvGraphicFramePr>
          <p:nvPr>
            <p:ph idx="1"/>
            <p:extLst>
              <p:ext uri="{D42A27DB-BD31-4B8C-83A1-F6EECF244321}">
                <p14:modId xmlns:p14="http://schemas.microsoft.com/office/powerpoint/2010/main" val="1915602824"/>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6" name="Audio 55">
            <a:extLst>
              <a:ext uri="{FF2B5EF4-FFF2-40B4-BE49-F238E27FC236}">
                <a16:creationId xmlns:a16="http://schemas.microsoft.com/office/drawing/2014/main" id="{7FEE4930-2464-8AB4-8BF7-463ECB8853A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738"/>
    </mc:Choice>
    <mc:Fallback>
      <p:transition spd="slow" advTm="77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My Solution</a:t>
            </a:r>
          </a:p>
        </p:txBody>
      </p:sp>
      <p:graphicFrame>
        <p:nvGraphicFramePr>
          <p:cNvPr id="5" name="Content Placeholder 2">
            <a:extLst>
              <a:ext uri="{FF2B5EF4-FFF2-40B4-BE49-F238E27FC236}">
                <a16:creationId xmlns:a16="http://schemas.microsoft.com/office/drawing/2014/main" id="{06010C33-1757-9334-4AF1-6A092F85BD50}"/>
              </a:ext>
            </a:extLst>
          </p:cNvPr>
          <p:cNvGraphicFramePr>
            <a:graphicFrameLocks noGrp="1"/>
          </p:cNvGraphicFramePr>
          <p:nvPr>
            <p:ph idx="1"/>
            <p:extLst>
              <p:ext uri="{D42A27DB-BD31-4B8C-83A1-F6EECF244321}">
                <p14:modId xmlns:p14="http://schemas.microsoft.com/office/powerpoint/2010/main" val="1182974671"/>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8" name="Audio 27">
            <a:extLst>
              <a:ext uri="{FF2B5EF4-FFF2-40B4-BE49-F238E27FC236}">
                <a16:creationId xmlns:a16="http://schemas.microsoft.com/office/drawing/2014/main" id="{F7F2DC12-C2A2-C702-7920-D4AB5AE16D5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817"/>
    </mc:Choice>
    <mc:Fallback>
      <p:transition spd="slow" advTm="77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8F5530-DA31-4B62-8DF9-56A1A3B6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AEFAF95-013F-4375-AAF4-033AC93F5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8735E28-7236-42D8-A5E1-A0F302FE8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13" name="Oval 12">
              <a:extLst>
                <a:ext uri="{FF2B5EF4-FFF2-40B4-BE49-F238E27FC236}">
                  <a16:creationId xmlns:a16="http://schemas.microsoft.com/office/drawing/2014/main" id="{F3642881-D4B2-4CC2-A287-0FA0006F3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1C50C6-CC43-4D9E-B2AB-F373712E4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6E7187D-0938-461D-BFC5-89EEF35062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4C951A-9754-438B-9D57-E6B93B6E4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CCC8FCE-0563-4147-B2A2-7C81702EB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E68FC26-41A9-4C82-BE7F-E9344CDC4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FBB336D1-2562-4680-B29B-E22C603C0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9EED3885-4010-4FBE-A045-DC59CAE782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23" name="Straight Connector 22">
              <a:extLst>
                <a:ext uri="{FF2B5EF4-FFF2-40B4-BE49-F238E27FC236}">
                  <a16:creationId xmlns:a16="http://schemas.microsoft.com/office/drawing/2014/main" id="{C3D74F45-ED22-46E8-8A8C-85550ED981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F675583-78ED-4BEC-8424-37068227E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BD9726-207D-4725-AA6E-5147080D5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A43941-4783-4A0B-9385-1952F9F89D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B4806F9C-3233-4FC3-B300-D5AA58A5C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70E3F9FC-BB7B-433D-8A4F-1BCFA582E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31" name="Straight Connector 30">
              <a:extLst>
                <a:ext uri="{FF2B5EF4-FFF2-40B4-BE49-F238E27FC236}">
                  <a16:creationId xmlns:a16="http://schemas.microsoft.com/office/drawing/2014/main" id="{1406F394-9D6F-4986-A3AF-6EF16DEDE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4F98CF1-0C8F-435D-846B-D3C506378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781ACDD-4A0F-4369-A468-3FEC355F8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B34D61-E762-4862-9DA8-702D97A362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73202" y="630936"/>
            <a:ext cx="4098798" cy="5626947"/>
          </a:xfrm>
          <a:noFill/>
        </p:spPr>
        <p:txBody>
          <a:bodyPr anchor="ctr">
            <a:normAutofit/>
          </a:bodyPr>
          <a:lstStyle/>
          <a:p>
            <a:pPr algn="l"/>
            <a:r>
              <a:rPr lang="en-US" sz="4200" dirty="0">
                <a:solidFill>
                  <a:schemeClr val="bg1"/>
                </a:solidFill>
              </a:rPr>
              <a:t>Database Design - 9 Tables</a:t>
            </a:r>
          </a:p>
        </p:txBody>
      </p:sp>
      <p:sp>
        <p:nvSpPr>
          <p:cNvPr id="3" name="Content Placeholder 2"/>
          <p:cNvSpPr>
            <a:spLocks noGrp="1"/>
          </p:cNvSpPr>
          <p:nvPr>
            <p:ph idx="1"/>
          </p:nvPr>
        </p:nvSpPr>
        <p:spPr>
          <a:xfrm>
            <a:off x="4876614" y="630936"/>
            <a:ext cx="3733944" cy="5626957"/>
          </a:xfrm>
          <a:noFill/>
        </p:spPr>
        <p:txBody>
          <a:bodyPr anchor="ctr">
            <a:normAutofit/>
          </a:bodyPr>
          <a:lstStyle/>
          <a:p>
            <a:endParaRPr lang="en-US" sz="1600">
              <a:solidFill>
                <a:schemeClr val="bg1"/>
              </a:solidFill>
            </a:endParaRPr>
          </a:p>
          <a:p>
            <a:pPr>
              <a:defRPr sz="1800"/>
            </a:pPr>
            <a:r>
              <a:rPr lang="en-US" sz="1600">
                <a:solidFill>
                  <a:schemeClr val="bg1"/>
                </a:solidFill>
              </a:rPr>
              <a:t>Organized into two categories:</a:t>
            </a:r>
          </a:p>
          <a:p>
            <a:pPr lvl="1">
              <a:defRPr sz="1800"/>
            </a:pPr>
            <a:r>
              <a:rPr lang="en-US" sz="1600">
                <a:solidFill>
                  <a:schemeClr val="bg1"/>
                </a:solidFill>
              </a:rPr>
              <a:t>Core Tables (6):</a:t>
            </a:r>
          </a:p>
          <a:p>
            <a:pPr lvl="2">
              <a:defRPr sz="1800"/>
            </a:pPr>
            <a:r>
              <a:rPr lang="en-US" sz="1600">
                <a:solidFill>
                  <a:schemeClr val="bg1"/>
                </a:solidFill>
              </a:rPr>
              <a:t>Users - Account information</a:t>
            </a:r>
          </a:p>
          <a:p>
            <a:pPr lvl="2">
              <a:defRPr sz="1800"/>
            </a:pPr>
            <a:r>
              <a:rPr lang="en-US" sz="1600">
                <a:solidFill>
                  <a:schemeClr val="bg1"/>
                </a:solidFill>
              </a:rPr>
              <a:t>Movies - Titles, budgets, release dates, plots</a:t>
            </a:r>
          </a:p>
          <a:p>
            <a:pPr lvl="2">
              <a:defRPr sz="1800"/>
            </a:pPr>
            <a:r>
              <a:rPr lang="en-US" sz="1600">
                <a:solidFill>
                  <a:schemeClr val="bg1"/>
                </a:solidFill>
              </a:rPr>
              <a:t>Genres - Movie categories (Action, Drama, Sci-Fi)</a:t>
            </a:r>
          </a:p>
          <a:p>
            <a:pPr lvl="2">
              <a:defRPr sz="1800"/>
            </a:pPr>
            <a:r>
              <a:rPr lang="en-US" sz="1600">
                <a:solidFill>
                  <a:schemeClr val="bg1"/>
                </a:solidFill>
              </a:rPr>
              <a:t>Cast - Actors, directors, crew</a:t>
            </a:r>
          </a:p>
          <a:p>
            <a:pPr lvl="2">
              <a:defRPr sz="1800"/>
            </a:pPr>
            <a:r>
              <a:rPr lang="en-US" sz="1600">
                <a:solidFill>
                  <a:schemeClr val="bg1"/>
                </a:solidFill>
              </a:rPr>
              <a:t>Ratings - User ratings (0 to 5 stars)</a:t>
            </a:r>
          </a:p>
          <a:p>
            <a:pPr lvl="2">
              <a:defRPr sz="1800"/>
            </a:pPr>
            <a:r>
              <a:rPr lang="en-US" sz="1600">
                <a:solidFill>
                  <a:schemeClr val="bg1"/>
                </a:solidFill>
              </a:rPr>
              <a:t>Reviews - Written reviews from users</a:t>
            </a:r>
          </a:p>
          <a:p>
            <a:pPr>
              <a:defRPr sz="1800"/>
            </a:pPr>
            <a:endParaRPr lang="en-US" sz="1600">
              <a:solidFill>
                <a:schemeClr val="bg1"/>
              </a:solidFill>
            </a:endParaRPr>
          </a:p>
          <a:p>
            <a:pPr lvl="1">
              <a:defRPr sz="1800"/>
            </a:pPr>
            <a:r>
              <a:rPr lang="en-US" sz="1600">
                <a:solidFill>
                  <a:schemeClr val="bg1"/>
                </a:solidFill>
              </a:rPr>
              <a:t>Connection Tables (3):</a:t>
            </a:r>
          </a:p>
          <a:p>
            <a:pPr lvl="2">
              <a:defRPr sz="1800"/>
            </a:pPr>
            <a:r>
              <a:rPr lang="en-US" sz="1600">
                <a:solidFill>
                  <a:schemeClr val="bg1"/>
                </a:solidFill>
              </a:rPr>
              <a:t>MovieGenre, MovieCast, Watchlist</a:t>
            </a:r>
          </a:p>
        </p:txBody>
      </p:sp>
      <p:pic>
        <p:nvPicPr>
          <p:cNvPr id="45" name="Audio 44">
            <a:extLst>
              <a:ext uri="{FF2B5EF4-FFF2-40B4-BE49-F238E27FC236}">
                <a16:creationId xmlns:a16="http://schemas.microsoft.com/office/drawing/2014/main" id="{A0CB2B16-C769-2F03-712F-BDB7503A4F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261"/>
    </mc:Choice>
    <mc:Fallback>
      <p:transition spd="slow" advTm="86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Everything Connects</a:t>
            </a:r>
          </a:p>
        </p:txBody>
      </p:sp>
      <p:graphicFrame>
        <p:nvGraphicFramePr>
          <p:cNvPr id="5" name="Content Placeholder 2">
            <a:extLst>
              <a:ext uri="{FF2B5EF4-FFF2-40B4-BE49-F238E27FC236}">
                <a16:creationId xmlns:a16="http://schemas.microsoft.com/office/drawing/2014/main" id="{4A3DF0D8-30F4-743D-35CE-E283C03ADAB3}"/>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0" name="Audio 59">
            <a:extLst>
              <a:ext uri="{FF2B5EF4-FFF2-40B4-BE49-F238E27FC236}">
                <a16:creationId xmlns:a16="http://schemas.microsoft.com/office/drawing/2014/main" id="{C0954064-3724-703B-917F-326EDECBD0F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210"/>
    </mc:Choice>
    <mc:Fallback>
      <p:transition spd="slow" advTm="67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Two cute robots">
            <a:extLst>
              <a:ext uri="{FF2B5EF4-FFF2-40B4-BE49-F238E27FC236}">
                <a16:creationId xmlns:a16="http://schemas.microsoft.com/office/drawing/2014/main" id="{AF6594BC-4AD3-EC13-A9FE-011CFCDC7FDE}"/>
              </a:ext>
            </a:extLst>
          </p:cNvPr>
          <p:cNvPicPr>
            <a:picLocks noChangeAspect="1"/>
          </p:cNvPicPr>
          <p:nvPr/>
        </p:nvPicPr>
        <p:blipFill>
          <a:blip r:embed="rId5"/>
          <a:srcRect l="30548" r="13284" b="-2"/>
          <a:stretch>
            <a:fillRect/>
          </a:stretch>
        </p:blipFill>
        <p:spPr>
          <a:xfrm>
            <a:off x="1883784" y="3348352"/>
            <a:ext cx="2726006" cy="2730038"/>
          </a:xfrm>
          <a:prstGeom prst="rect">
            <a:avLst/>
          </a:prstGeom>
        </p:spPr>
      </p:pic>
      <p:grpSp>
        <p:nvGrpSpPr>
          <p:cNvPr id="45" name="Group 44">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9133" y="805742"/>
            <a:ext cx="2735827" cy="3193211"/>
            <a:chOff x="1674895" y="1345036"/>
            <a:chExt cx="5428610" cy="4210939"/>
          </a:xfrm>
        </p:grpSpPr>
        <p:sp>
          <p:nvSpPr>
            <p:cNvPr id="46" name="Rectangle 45">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486" y="685805"/>
            <a:ext cx="2718710"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5438" y="859808"/>
            <a:ext cx="2657397" cy="2878986"/>
          </a:xfrm>
        </p:spPr>
        <p:txBody>
          <a:bodyPr>
            <a:normAutofit/>
          </a:bodyPr>
          <a:lstStyle/>
          <a:p>
            <a:r>
              <a:rPr lang="en-US" sz="4100">
                <a:solidFill>
                  <a:schemeClr val="bg1"/>
                </a:solidFill>
              </a:rPr>
              <a:t>Automated Triggers - The Robots</a:t>
            </a:r>
          </a:p>
        </p:txBody>
      </p:sp>
      <p:grpSp>
        <p:nvGrpSpPr>
          <p:cNvPr id="51"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6806" y="2335801"/>
            <a:ext cx="637026" cy="849366"/>
            <a:chOff x="5829300" y="3162300"/>
            <a:chExt cx="532256" cy="532257"/>
          </a:xfrm>
          <a:solidFill>
            <a:srgbClr val="FFFFFF"/>
          </a:solidFill>
        </p:grpSpPr>
        <p:sp>
          <p:nvSpPr>
            <p:cNvPr id="52" name="Freeform: Shape 51">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66"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6806" y="2335801"/>
            <a:ext cx="637026" cy="849366"/>
            <a:chOff x="5829300" y="3162300"/>
            <a:chExt cx="532256" cy="532257"/>
          </a:xfrm>
          <a:solidFill>
            <a:schemeClr val="bg1"/>
          </a:solidFill>
        </p:grpSpPr>
        <p:sp>
          <p:nvSpPr>
            <p:cNvPr id="67" name="Freeform: Shape 66">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Content Placeholder 2"/>
          <p:cNvSpPr>
            <a:spLocks noGrp="1"/>
          </p:cNvSpPr>
          <p:nvPr>
            <p:ph idx="1"/>
          </p:nvPr>
        </p:nvSpPr>
        <p:spPr>
          <a:xfrm>
            <a:off x="4857952" y="685805"/>
            <a:ext cx="3731078" cy="5534019"/>
          </a:xfrm>
        </p:spPr>
        <p:txBody>
          <a:bodyPr>
            <a:normAutofit/>
          </a:bodyPr>
          <a:lstStyle/>
          <a:p>
            <a:pPr>
              <a:lnSpc>
                <a:spcPct val="90000"/>
              </a:lnSpc>
            </a:pPr>
            <a:endParaRPr lang="en-US" sz="1700">
              <a:solidFill>
                <a:schemeClr val="bg1"/>
              </a:solidFill>
            </a:endParaRPr>
          </a:p>
          <a:p>
            <a:pPr>
              <a:lnSpc>
                <a:spcPct val="90000"/>
              </a:lnSpc>
              <a:defRPr sz="1800"/>
            </a:pPr>
            <a:r>
              <a:rPr lang="en-US" sz="1700">
                <a:solidFill>
                  <a:schemeClr val="bg1"/>
                </a:solidFill>
              </a:rPr>
              <a:t>11 triggers that run automatically when data changes:</a:t>
            </a:r>
          </a:p>
          <a:p>
            <a:pPr>
              <a:lnSpc>
                <a:spcPct val="90000"/>
              </a:lnSpc>
              <a:defRPr sz="1800"/>
            </a:pPr>
            <a:endParaRPr lang="en-US" sz="1700">
              <a:solidFill>
                <a:schemeClr val="bg1"/>
              </a:solidFill>
            </a:endParaRPr>
          </a:p>
          <a:p>
            <a:pPr>
              <a:lnSpc>
                <a:spcPct val="90000"/>
              </a:lnSpc>
              <a:defRPr sz="1800"/>
            </a:pPr>
            <a:r>
              <a:rPr lang="en-US" sz="1700">
                <a:solidFill>
                  <a:schemeClr val="bg1"/>
                </a:solidFill>
              </a:rPr>
              <a:t>Rating Statistics (5 triggers):</a:t>
            </a:r>
          </a:p>
          <a:p>
            <a:pPr lvl="1">
              <a:lnSpc>
                <a:spcPct val="90000"/>
              </a:lnSpc>
              <a:defRPr sz="1800"/>
            </a:pPr>
            <a:r>
              <a:rPr lang="en-US" sz="1700">
                <a:solidFill>
                  <a:schemeClr val="bg1"/>
                </a:solidFill>
              </a:rPr>
              <a:t>When someone adds a rating → calculate new average</a:t>
            </a:r>
          </a:p>
          <a:p>
            <a:pPr lvl="1">
              <a:lnSpc>
                <a:spcPct val="90000"/>
              </a:lnSpc>
              <a:defRPr sz="1800"/>
            </a:pPr>
            <a:r>
              <a:rPr lang="en-US" sz="1700">
                <a:solidFill>
                  <a:schemeClr val="bg1"/>
                </a:solidFill>
              </a:rPr>
              <a:t>When someone updates a rating → recalculate average</a:t>
            </a:r>
          </a:p>
          <a:p>
            <a:pPr lvl="1">
              <a:lnSpc>
                <a:spcPct val="90000"/>
              </a:lnSpc>
              <a:defRPr sz="1800"/>
            </a:pPr>
            <a:r>
              <a:rPr lang="en-US" sz="1700">
                <a:solidFill>
                  <a:schemeClr val="bg1"/>
                </a:solidFill>
              </a:rPr>
              <a:t>When someone deletes a rating → update count</a:t>
            </a:r>
          </a:p>
          <a:p>
            <a:pPr lvl="1">
              <a:lnSpc>
                <a:spcPct val="90000"/>
              </a:lnSpc>
              <a:defRPr sz="1800"/>
            </a:pPr>
            <a:r>
              <a:rPr lang="en-US" sz="1700">
                <a:solidFill>
                  <a:schemeClr val="bg1"/>
                </a:solidFill>
              </a:rPr>
              <a:t>Validate ratings are between 0 and 5</a:t>
            </a:r>
          </a:p>
          <a:p>
            <a:pPr>
              <a:lnSpc>
                <a:spcPct val="90000"/>
              </a:lnSpc>
              <a:defRPr sz="1800"/>
            </a:pPr>
            <a:endParaRPr lang="en-US" sz="1700">
              <a:solidFill>
                <a:schemeClr val="bg1"/>
              </a:solidFill>
            </a:endParaRPr>
          </a:p>
          <a:p>
            <a:pPr>
              <a:lnSpc>
                <a:spcPct val="90000"/>
              </a:lnSpc>
              <a:defRPr sz="1800"/>
            </a:pPr>
            <a:r>
              <a:rPr lang="en-US" sz="1700">
                <a:solidFill>
                  <a:schemeClr val="bg1"/>
                </a:solidFill>
              </a:rPr>
              <a:t>Other Automation (6 triggers):</a:t>
            </a:r>
          </a:p>
          <a:p>
            <a:pPr lvl="1">
              <a:lnSpc>
                <a:spcPct val="90000"/>
              </a:lnSpc>
              <a:defRPr sz="1800"/>
            </a:pPr>
            <a:r>
              <a:rPr lang="en-US" sz="1700">
                <a:solidFill>
                  <a:schemeClr val="bg1"/>
                </a:solidFill>
              </a:rPr>
              <a:t>Update review counts</a:t>
            </a:r>
          </a:p>
          <a:p>
            <a:pPr lvl="1">
              <a:lnSpc>
                <a:spcPct val="90000"/>
              </a:lnSpc>
              <a:defRPr sz="1800"/>
            </a:pPr>
            <a:r>
              <a:rPr lang="en-US" sz="1700">
                <a:solidFill>
                  <a:schemeClr val="bg1"/>
                </a:solidFill>
              </a:rPr>
              <a:t>Normalize emails and usernames to lowercase</a:t>
            </a:r>
          </a:p>
          <a:p>
            <a:pPr lvl="1">
              <a:lnSpc>
                <a:spcPct val="90000"/>
              </a:lnSpc>
              <a:defRPr sz="1800"/>
            </a:pPr>
            <a:r>
              <a:rPr lang="en-US" sz="1700">
                <a:solidFill>
                  <a:schemeClr val="bg1"/>
                </a:solidFill>
              </a:rPr>
              <a:t>Set timestamps automatically</a:t>
            </a:r>
          </a:p>
        </p:txBody>
      </p:sp>
      <p:pic>
        <p:nvPicPr>
          <p:cNvPr id="50" name="Audio 49">
            <a:extLst>
              <a:ext uri="{FF2B5EF4-FFF2-40B4-BE49-F238E27FC236}">
                <a16:creationId xmlns:a16="http://schemas.microsoft.com/office/drawing/2014/main" id="{02C42850-69A2-B479-B206-7F28E93B31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162"/>
    </mc:Choice>
    <mc:Fallback>
      <p:transition spd="slow" advTm="81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blue wave&#10;&#10;AI-generated content may be incorrect.">
            <a:extLst>
              <a:ext uri="{FF2B5EF4-FFF2-40B4-BE49-F238E27FC236}">
                <a16:creationId xmlns:a16="http://schemas.microsoft.com/office/drawing/2014/main" id="{B6938668-F824-499F-0D51-65D3453D7FC2}"/>
              </a:ext>
            </a:extLst>
          </p:cNvPr>
          <p:cNvPicPr>
            <a:picLocks noChangeAspect="1"/>
          </p:cNvPicPr>
          <p:nvPr/>
        </p:nvPicPr>
        <p:blipFill>
          <a:blip r:embed="rId5">
            <a:duotone>
              <a:schemeClr val="bg2">
                <a:shade val="45000"/>
                <a:satMod val="135000"/>
              </a:schemeClr>
              <a:prstClr val="white"/>
            </a:duotone>
          </a:blip>
          <a:srcRect/>
          <a:stretch>
            <a:fillRect/>
          </a:stretch>
        </p:blipFill>
        <p:spPr>
          <a:xfrm>
            <a:off x="20" y="10"/>
            <a:ext cx="9143980" cy="6857990"/>
          </a:xfrm>
          <a:prstGeom prst="rect">
            <a:avLst/>
          </a:prstGeom>
        </p:spPr>
      </p:pic>
      <p:sp>
        <p:nvSpPr>
          <p:cNvPr id="17" name="Rectangle 1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a:t>Stored Procedures - 35 Total</a:t>
            </a:r>
          </a:p>
        </p:txBody>
      </p:sp>
      <p:graphicFrame>
        <p:nvGraphicFramePr>
          <p:cNvPr id="5" name="Content Placeholder 2">
            <a:extLst>
              <a:ext uri="{FF2B5EF4-FFF2-40B4-BE49-F238E27FC236}">
                <a16:creationId xmlns:a16="http://schemas.microsoft.com/office/drawing/2014/main" id="{8B57F194-CA3D-B62D-1375-452E2958B863}"/>
              </a:ext>
            </a:extLst>
          </p:cNvPr>
          <p:cNvGraphicFramePr>
            <a:graphicFrameLocks noGrp="1"/>
          </p:cNvGraphicFramePr>
          <p:nvPr>
            <p:ph idx="1"/>
            <p:extLst>
              <p:ext uri="{D42A27DB-BD31-4B8C-83A1-F6EECF244321}">
                <p14:modId xmlns:p14="http://schemas.microsoft.com/office/powerpoint/2010/main" val="224430959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0" name="Audio 59">
            <a:extLst>
              <a:ext uri="{FF2B5EF4-FFF2-40B4-BE49-F238E27FC236}">
                <a16:creationId xmlns:a16="http://schemas.microsoft.com/office/drawing/2014/main" id="{E7D20311-9C2A-1600-5BA6-9A10A071754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694"/>
    </mc:Choice>
    <mc:Fallback>
      <p:transition spd="slow" advTm="111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Recommendation Strategies</a:t>
            </a:r>
          </a:p>
        </p:txBody>
      </p:sp>
      <p:graphicFrame>
        <p:nvGraphicFramePr>
          <p:cNvPr id="7" name="Content Placeholder 2">
            <a:extLst>
              <a:ext uri="{FF2B5EF4-FFF2-40B4-BE49-F238E27FC236}">
                <a16:creationId xmlns:a16="http://schemas.microsoft.com/office/drawing/2014/main" id="{D9101534-D4D9-AF71-9DF9-E9DDAE3795CC}"/>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5" name="Audio 24">
            <a:extLst>
              <a:ext uri="{FF2B5EF4-FFF2-40B4-BE49-F238E27FC236}">
                <a16:creationId xmlns:a16="http://schemas.microsoft.com/office/drawing/2014/main" id="{D8C5C3CC-B914-07B2-3077-1388B0A188B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1429"/>
    </mc:Choice>
    <mc:Fallback>
      <p:transition spd="slow" advTm="111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pPr>
              <a:lnSpc>
                <a:spcPct val="90000"/>
              </a:lnSpc>
            </a:pPr>
            <a:r>
              <a:rPr lang="en-US" sz="3000"/>
              <a:t>Collaborative Filtering Explained</a:t>
            </a:r>
          </a:p>
        </p:txBody>
      </p:sp>
      <p:sp>
        <p:nvSpPr>
          <p:cNvPr id="23" name="Rectangle 2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descr="A mathematical equation with numbers and symbols&#10;&#10;AI-generated content may be incorrect.">
            <a:extLst>
              <a:ext uri="{FF2B5EF4-FFF2-40B4-BE49-F238E27FC236}">
                <a16:creationId xmlns:a16="http://schemas.microsoft.com/office/drawing/2014/main" id="{07ABA1A3-D4B2-6C8E-54AE-68CB6F5098A9}"/>
              </a:ext>
            </a:extLst>
          </p:cNvPr>
          <p:cNvPicPr>
            <a:picLocks noChangeAspect="1"/>
          </p:cNvPicPr>
          <p:nvPr/>
        </p:nvPicPr>
        <p:blipFill>
          <a:blip r:embed="rId5"/>
          <a:stretch>
            <a:fillRect/>
          </a:stretch>
        </p:blipFill>
        <p:spPr>
          <a:xfrm>
            <a:off x="6227510" y="3236181"/>
            <a:ext cx="1906673" cy="565005"/>
          </a:xfrm>
          <a:prstGeom prst="rect">
            <a:avLst/>
          </a:prstGeom>
        </p:spPr>
      </p:pic>
      <p:graphicFrame>
        <p:nvGraphicFramePr>
          <p:cNvPr id="5" name="Content Placeholder 2">
            <a:extLst>
              <a:ext uri="{FF2B5EF4-FFF2-40B4-BE49-F238E27FC236}">
                <a16:creationId xmlns:a16="http://schemas.microsoft.com/office/drawing/2014/main" id="{0224F7C9-A704-8742-9C0F-3E1A90AD9F3F}"/>
              </a:ext>
            </a:extLst>
          </p:cNvPr>
          <p:cNvGraphicFramePr>
            <a:graphicFrameLocks noGrp="1"/>
          </p:cNvGraphicFramePr>
          <p:nvPr>
            <p:ph idx="1"/>
            <p:extLst>
              <p:ext uri="{D42A27DB-BD31-4B8C-83A1-F6EECF244321}">
                <p14:modId xmlns:p14="http://schemas.microsoft.com/office/powerpoint/2010/main" val="2962144769"/>
              </p:ext>
            </p:extLst>
          </p:nvPr>
        </p:nvGraphicFramePr>
        <p:xfrm>
          <a:off x="852321" y="2227943"/>
          <a:ext cx="5033221" cy="37882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6" name="Audio 25">
            <a:extLst>
              <a:ext uri="{FF2B5EF4-FFF2-40B4-BE49-F238E27FC236}">
                <a16:creationId xmlns:a16="http://schemas.microsoft.com/office/drawing/2014/main" id="{09146941-E6C7-0A12-6BC3-10410075289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5892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046"/>
    </mc:Choice>
    <mc:Fallback>
      <p:transition spd="slow" advTm="76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298</TotalTime>
  <Words>1907</Words>
  <Application>Microsoft Macintosh PowerPoint</Application>
  <PresentationFormat>On-screen Show (4:3)</PresentationFormat>
  <Paragraphs>146</Paragraphs>
  <Slides>16</Slides>
  <Notes>13</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CineMatch</vt:lpstr>
      <vt:lpstr>The Problem</vt:lpstr>
      <vt:lpstr>My Solution</vt:lpstr>
      <vt:lpstr>Database Design - 9 Tables</vt:lpstr>
      <vt:lpstr>How Everything Connects</vt:lpstr>
      <vt:lpstr>Automated Triggers - The Robots</vt:lpstr>
      <vt:lpstr>Stored Procedures - 35 Total</vt:lpstr>
      <vt:lpstr>Three Recommendation Strategies</vt:lpstr>
      <vt:lpstr>Collaborative Filtering Explained</vt:lpstr>
      <vt:lpstr>Content-Based Filtering Explained</vt:lpstr>
      <vt:lpstr>Testing &amp; Results</vt:lpstr>
      <vt:lpstr>View Top Rated Movies, Get Recommendations (Collaborative Filtering), Find Similar Movies (Content-Based)</vt:lpstr>
      <vt:lpstr>PowerPoint Presentation</vt:lpstr>
      <vt:lpstr>PowerPoint Presentation</vt:lpstr>
      <vt:lpstr>PowerPoint Presentation</vt:lpstr>
      <vt:lpstr>What Makes This Project Special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Arham, Muhammad</cp:lastModifiedBy>
  <cp:revision>3</cp:revision>
  <dcterms:created xsi:type="dcterms:W3CDTF">2013-01-27T09:14:16Z</dcterms:created>
  <dcterms:modified xsi:type="dcterms:W3CDTF">2025-12-09T04:08:47Z</dcterms:modified>
  <cp:category/>
</cp:coreProperties>
</file>